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d03fd06fb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33ed94ade4231"/>
  </p:sldMasterIdLst>
  <p:sldIdLst>
    <p:sldId xmlns:r="http://schemas.openxmlformats.org/officeDocument/2006/relationships" id="256" r:id="R62f09cfbc62b4dba"/>
    <p:sldId xmlns:r="http://schemas.openxmlformats.org/officeDocument/2006/relationships" id="257" r:id="R026e81db302f4ada"/>
    <p:sldId xmlns:r="http://schemas.openxmlformats.org/officeDocument/2006/relationships" id="258" r:id="Re1d7760f48d042a9"/>
    <p:sldId xmlns:r="http://schemas.openxmlformats.org/officeDocument/2006/relationships" id="259" r:id="R87867e6bd53b473b"/>
    <p:sldId xmlns:r="http://schemas.openxmlformats.org/officeDocument/2006/relationships" id="260" r:id="R11f6357c5dcf491b"/>
    <p:sldId xmlns:r="http://schemas.openxmlformats.org/officeDocument/2006/relationships" id="261" r:id="R5a03ef7ba07b4719"/>
    <p:sldId xmlns:r="http://schemas.openxmlformats.org/officeDocument/2006/relationships" id="262" r:id="R994071016a42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33ed94ade4231" /><Relationship Type="http://schemas.openxmlformats.org/officeDocument/2006/relationships/slide" Target="/ppt/slides/slide1.xml" Id="R62f09cfbc62b4dba" /><Relationship Type="http://schemas.openxmlformats.org/officeDocument/2006/relationships/slide" Target="/ppt/slides/slide2.xml" Id="R026e81db302f4ada" /><Relationship Type="http://schemas.openxmlformats.org/officeDocument/2006/relationships/slide" Target="/ppt/slides/slide3.xml" Id="Re1d7760f48d042a9" /><Relationship Type="http://schemas.openxmlformats.org/officeDocument/2006/relationships/slide" Target="/ppt/slides/slide4.xml" Id="R87867e6bd53b473b" /><Relationship Type="http://schemas.openxmlformats.org/officeDocument/2006/relationships/slide" Target="/ppt/slides/slide5.xml" Id="R11f6357c5dcf491b" /><Relationship Type="http://schemas.openxmlformats.org/officeDocument/2006/relationships/slide" Target="/ppt/slides/slide6.xml" Id="R5a03ef7ba07b4719" /><Relationship Type="http://schemas.openxmlformats.org/officeDocument/2006/relationships/slide" Target="/ppt/slides/slide7.xml" Id="R994071016a42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3e3d69fff42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d2983d5d4a59" /><Relationship Type="http://schemas.openxmlformats.org/officeDocument/2006/relationships/theme" Target="/ppt/slideMasters/theme/theme1.xml" Id="R12211be34133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3d2983d5d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b157c637a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530ca45264b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63b8a15d34d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6f0d7c126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4a21ad9e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03c7f9271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123f3b8f0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 SIMPLE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 SIMPLE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705 866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647 753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4 254 265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 FORCE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Lunaveien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921 056 540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 SIMPLE AS</a:t>
            </a:r>
          </a:p>
        </p:txBody>
      </p:sp>
    </p:spTree>
  </p:cSld>
  <p:clrMapOvr>
    <a:masterClrMapping xmlns:a="http://schemas.openxmlformats.org/drawingml/2006/main"/>
  </p:clrMapOvr>
</p:sld>
</file>