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bbf07d6e39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96ac1d4e3c4e44"/>
  </p:sldMasterIdLst>
  <p:sldIdLst>
    <p:sldId xmlns:r="http://schemas.openxmlformats.org/officeDocument/2006/relationships" id="256" r:id="R42f3aee77f804195"/>
    <p:sldId xmlns:r="http://schemas.openxmlformats.org/officeDocument/2006/relationships" id="257" r:id="Rf1dad798fd92436d"/>
    <p:sldId xmlns:r="http://schemas.openxmlformats.org/officeDocument/2006/relationships" id="258" r:id="R5f51efa4b91944f6"/>
    <p:sldId xmlns:r="http://schemas.openxmlformats.org/officeDocument/2006/relationships" id="259" r:id="R9ee5c54c47a046a6"/>
    <p:sldId xmlns:r="http://schemas.openxmlformats.org/officeDocument/2006/relationships" id="260" r:id="Rbf39988f19a34008"/>
    <p:sldId xmlns:r="http://schemas.openxmlformats.org/officeDocument/2006/relationships" id="261" r:id="Rf4e8b3315ede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6ac1d4e3c4e44" /><Relationship Type="http://schemas.openxmlformats.org/officeDocument/2006/relationships/slide" Target="/ppt/slides/slide1.xml" Id="R42f3aee77f804195" /><Relationship Type="http://schemas.openxmlformats.org/officeDocument/2006/relationships/slide" Target="/ppt/slides/slide2.xml" Id="Rf1dad798fd92436d" /><Relationship Type="http://schemas.openxmlformats.org/officeDocument/2006/relationships/slide" Target="/ppt/slides/slide3.xml" Id="R5f51efa4b91944f6" /><Relationship Type="http://schemas.openxmlformats.org/officeDocument/2006/relationships/slide" Target="/ppt/slides/slide4.xml" Id="R9ee5c54c47a046a6" /><Relationship Type="http://schemas.openxmlformats.org/officeDocument/2006/relationships/slide" Target="/ppt/slides/slide5.xml" Id="Rbf39988f19a34008" /><Relationship Type="http://schemas.openxmlformats.org/officeDocument/2006/relationships/slide" Target="/ppt/slides/slide6.xml" Id="Rf4e8b3315ede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325bbf94e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d996991e40b3" /><Relationship Type="http://schemas.openxmlformats.org/officeDocument/2006/relationships/theme" Target="/ppt/slideMasters/theme/theme1.xml" Id="R1ee38922645f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e6d996991e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93cf811ac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b741aa0c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e0208e21b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cbe57fabb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9c5ace71b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8d79bd87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