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3d03dae3fc45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24897dc7224686"/>
  </p:sldMasterIdLst>
  <p:sldIdLst>
    <p:sldId xmlns:r="http://schemas.openxmlformats.org/officeDocument/2006/relationships" id="256" r:id="Refd5db0ae00c4cba"/>
    <p:sldId xmlns:r="http://schemas.openxmlformats.org/officeDocument/2006/relationships" id="257" r:id="Ra3248c2a370d458e"/>
    <p:sldId xmlns:r="http://schemas.openxmlformats.org/officeDocument/2006/relationships" id="258" r:id="R3938d4fd84dc41b4"/>
    <p:sldId xmlns:r="http://schemas.openxmlformats.org/officeDocument/2006/relationships" id="259" r:id="Rb49dd952ed5e473e"/>
    <p:sldId xmlns:r="http://schemas.openxmlformats.org/officeDocument/2006/relationships" id="260" r:id="R983d64f2c0ba4495"/>
    <p:sldId xmlns:r="http://schemas.openxmlformats.org/officeDocument/2006/relationships" id="261" r:id="R9803abf17bbe4c35"/>
    <p:sldId xmlns:r="http://schemas.openxmlformats.org/officeDocument/2006/relationships" id="262" r:id="R72a03d89846a45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24897dc7224686" /><Relationship Type="http://schemas.openxmlformats.org/officeDocument/2006/relationships/slide" Target="/ppt/slides/slide1.xml" Id="Refd5db0ae00c4cba" /><Relationship Type="http://schemas.openxmlformats.org/officeDocument/2006/relationships/slide" Target="/ppt/slides/slide2.xml" Id="Ra3248c2a370d458e" /><Relationship Type="http://schemas.openxmlformats.org/officeDocument/2006/relationships/slide" Target="/ppt/slides/slide3.xml" Id="R3938d4fd84dc41b4" /><Relationship Type="http://schemas.openxmlformats.org/officeDocument/2006/relationships/slide" Target="/ppt/slides/slide4.xml" Id="Rb49dd952ed5e473e" /><Relationship Type="http://schemas.openxmlformats.org/officeDocument/2006/relationships/slide" Target="/ppt/slides/slide5.xml" Id="R983d64f2c0ba4495" /><Relationship Type="http://schemas.openxmlformats.org/officeDocument/2006/relationships/slide" Target="/ppt/slides/slide6.xml" Id="R9803abf17bbe4c35" /><Relationship Type="http://schemas.openxmlformats.org/officeDocument/2006/relationships/slide" Target="/ppt/slides/slide7.xml" Id="R72a03d89846a45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f034557e3949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a0f481cad4d54" /><Relationship Type="http://schemas.openxmlformats.org/officeDocument/2006/relationships/theme" Target="/ppt/slideMasters/theme/theme1.xml" Id="Re66d6c0dcda347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fa0f481cad4d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ca71fa00a47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085a4c7a242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b8c13cd2749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5ed57814d4d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2591c10dc4e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d62d9c3db44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a18c4cb6d49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LAST WOMAN STANDING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BJØRNVOLD INVEST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NEOSPINN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SKUDAL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KJØLE BRA AS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NISSIK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KEEP ON ROCKING AS  –  8,1 %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