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f63efe76d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feae1317c41a8"/>
  </p:sldMasterIdLst>
  <p:sldIdLst>
    <p:sldId xmlns:r="http://schemas.openxmlformats.org/officeDocument/2006/relationships" id="256" r:id="R3d4e2b63b4624547"/>
    <p:sldId xmlns:r="http://schemas.openxmlformats.org/officeDocument/2006/relationships" id="257" r:id="R61806a0c832045eb"/>
    <p:sldId xmlns:r="http://schemas.openxmlformats.org/officeDocument/2006/relationships" id="258" r:id="R1da0756b632c4837"/>
    <p:sldId xmlns:r="http://schemas.openxmlformats.org/officeDocument/2006/relationships" id="259" r:id="R232249c6f7e24666"/>
    <p:sldId xmlns:r="http://schemas.openxmlformats.org/officeDocument/2006/relationships" id="260" r:id="R7452772bc6884d7d"/>
    <p:sldId xmlns:r="http://schemas.openxmlformats.org/officeDocument/2006/relationships" id="261" r:id="R84a7403999b74831"/>
    <p:sldId xmlns:r="http://schemas.openxmlformats.org/officeDocument/2006/relationships" id="262" r:id="R8ffe0e8dadc8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feae1317c41a8" /><Relationship Type="http://schemas.openxmlformats.org/officeDocument/2006/relationships/slide" Target="/ppt/slides/slide1.xml" Id="R3d4e2b63b4624547" /><Relationship Type="http://schemas.openxmlformats.org/officeDocument/2006/relationships/slide" Target="/ppt/slides/slide2.xml" Id="R61806a0c832045eb" /><Relationship Type="http://schemas.openxmlformats.org/officeDocument/2006/relationships/slide" Target="/ppt/slides/slide3.xml" Id="R1da0756b632c4837" /><Relationship Type="http://schemas.openxmlformats.org/officeDocument/2006/relationships/slide" Target="/ppt/slides/slide4.xml" Id="R232249c6f7e24666" /><Relationship Type="http://schemas.openxmlformats.org/officeDocument/2006/relationships/slide" Target="/ppt/slides/slide5.xml" Id="R7452772bc6884d7d" /><Relationship Type="http://schemas.openxmlformats.org/officeDocument/2006/relationships/slide" Target="/ppt/slides/slide6.xml" Id="R84a7403999b74831" /><Relationship Type="http://schemas.openxmlformats.org/officeDocument/2006/relationships/slide" Target="/ppt/slides/slide7.xml" Id="R8ffe0e8dadc8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6cd0e2295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22d41b214f8f" /><Relationship Type="http://schemas.openxmlformats.org/officeDocument/2006/relationships/theme" Target="/ppt/slideMasters/theme/theme1.xml" Id="R4d1168c1efbe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d22d41b21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c8e311cde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56af64d71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c664ff94c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0ef2a580e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2c875f01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ef54b3f9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15c85de8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SALES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SALES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−1 853 320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433 412 635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458 487 506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ANNIEHALL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SALES HOLDING II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 INDUSTRIES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RIISE&amp;CO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CREATIVES COLLECTIVE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 THINGS TOGETHETER OY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Explore Equity AS, Maridalsveien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maq@face2facecreatives.com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SALES HOLDING AS</a:t>
            </a:r>
          </a:p>
        </p:txBody>
      </p:sp>
    </p:spTree>
  </p:cSld>
  <p:clrMapOvr>
    <a:masterClrMapping xmlns:a="http://schemas.openxmlformats.org/drawingml/2006/main"/>
  </p:clrMapOvr>
</p:sld>
</file>