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a15cf2d59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1a19d268a464e"/>
  </p:sldMasterIdLst>
  <p:sldIdLst>
    <p:sldId xmlns:r="http://schemas.openxmlformats.org/officeDocument/2006/relationships" id="256" r:id="Ref74217054bb4683"/>
    <p:sldId xmlns:r="http://schemas.openxmlformats.org/officeDocument/2006/relationships" id="257" r:id="Racc53a11ee804a1d"/>
    <p:sldId xmlns:r="http://schemas.openxmlformats.org/officeDocument/2006/relationships" id="258" r:id="R4a9e9a9774ea436c"/>
    <p:sldId xmlns:r="http://schemas.openxmlformats.org/officeDocument/2006/relationships" id="259" r:id="Rf7d8792be2804218"/>
    <p:sldId xmlns:r="http://schemas.openxmlformats.org/officeDocument/2006/relationships" id="260" r:id="Rd14dfe61186d4736"/>
    <p:sldId xmlns:r="http://schemas.openxmlformats.org/officeDocument/2006/relationships" id="261" r:id="R9e51dae7c6f944f7"/>
    <p:sldId xmlns:r="http://schemas.openxmlformats.org/officeDocument/2006/relationships" id="262" r:id="Rdc78f6b3c193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1a19d268a464e" /><Relationship Type="http://schemas.openxmlformats.org/officeDocument/2006/relationships/slide" Target="/ppt/slides/slide1.xml" Id="Ref74217054bb4683" /><Relationship Type="http://schemas.openxmlformats.org/officeDocument/2006/relationships/slide" Target="/ppt/slides/slide2.xml" Id="Racc53a11ee804a1d" /><Relationship Type="http://schemas.openxmlformats.org/officeDocument/2006/relationships/slide" Target="/ppt/slides/slide3.xml" Id="R4a9e9a9774ea436c" /><Relationship Type="http://schemas.openxmlformats.org/officeDocument/2006/relationships/slide" Target="/ppt/slides/slide4.xml" Id="Rf7d8792be2804218" /><Relationship Type="http://schemas.openxmlformats.org/officeDocument/2006/relationships/slide" Target="/ppt/slides/slide5.xml" Id="Rd14dfe61186d4736" /><Relationship Type="http://schemas.openxmlformats.org/officeDocument/2006/relationships/slide" Target="/ppt/slides/slide6.xml" Id="R9e51dae7c6f944f7" /><Relationship Type="http://schemas.openxmlformats.org/officeDocument/2006/relationships/slide" Target="/ppt/slides/slide7.xml" Id="Rdc78f6b3c193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5ad3f7df2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a6a67c974c89" /><Relationship Type="http://schemas.openxmlformats.org/officeDocument/2006/relationships/theme" Target="/ppt/slideMasters/theme/theme1.xml" Id="R5aa4ad008eb7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9a6a67c97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dde7322a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a401bf6d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9cdb1d5a4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db2d16ad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886253ed1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c4f520f9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d331e992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KVÅLE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REGNSKAP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BRYNHILD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Øyumvegen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