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58e0fc54c447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28f69b60404056"/>
  </p:sldMasterIdLst>
  <p:sldIdLst>
    <p:sldId xmlns:r="http://schemas.openxmlformats.org/officeDocument/2006/relationships" id="256" r:id="R8f45192d623744ce"/>
    <p:sldId xmlns:r="http://schemas.openxmlformats.org/officeDocument/2006/relationships" id="257" r:id="R0635250d61274ef1"/>
    <p:sldId xmlns:r="http://schemas.openxmlformats.org/officeDocument/2006/relationships" id="258" r:id="R9fd9f5043fee480d"/>
    <p:sldId xmlns:r="http://schemas.openxmlformats.org/officeDocument/2006/relationships" id="259" r:id="Rba072727b5bf4a5b"/>
    <p:sldId xmlns:r="http://schemas.openxmlformats.org/officeDocument/2006/relationships" id="260" r:id="R8e4bf0be7619493e"/>
    <p:sldId xmlns:r="http://schemas.openxmlformats.org/officeDocument/2006/relationships" id="261" r:id="Rb73965c555c24f9a"/>
    <p:sldId xmlns:r="http://schemas.openxmlformats.org/officeDocument/2006/relationships" id="262" r:id="R95099156a23343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8f69b60404056" /><Relationship Type="http://schemas.openxmlformats.org/officeDocument/2006/relationships/slide" Target="/ppt/slides/slide1.xml" Id="R8f45192d623744ce" /><Relationship Type="http://schemas.openxmlformats.org/officeDocument/2006/relationships/slide" Target="/ppt/slides/slide2.xml" Id="R0635250d61274ef1" /><Relationship Type="http://schemas.openxmlformats.org/officeDocument/2006/relationships/slide" Target="/ppt/slides/slide3.xml" Id="R9fd9f5043fee480d" /><Relationship Type="http://schemas.openxmlformats.org/officeDocument/2006/relationships/slide" Target="/ppt/slides/slide4.xml" Id="Rba072727b5bf4a5b" /><Relationship Type="http://schemas.openxmlformats.org/officeDocument/2006/relationships/slide" Target="/ppt/slides/slide5.xml" Id="R8e4bf0be7619493e" /><Relationship Type="http://schemas.openxmlformats.org/officeDocument/2006/relationships/slide" Target="/ppt/slides/slide6.xml" Id="Rb73965c555c24f9a" /><Relationship Type="http://schemas.openxmlformats.org/officeDocument/2006/relationships/slide" Target="/ppt/slides/slide7.xml" Id="R95099156a23343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0e956a12848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94f9d20aa47e4" /><Relationship Type="http://schemas.openxmlformats.org/officeDocument/2006/relationships/theme" Target="/ppt/slideMasters/theme/theme1.xml" Id="Rf7f760c620d84d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294f9d20aa47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35552932840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739b7872a4b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036e6e476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21d8fe19d42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45fca776e42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584dd2c274a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bf467cbc7243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