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50418fd43f45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b7300c1e04109"/>
  </p:sldMasterIdLst>
  <p:sldIdLst>
    <p:sldId xmlns:r="http://schemas.openxmlformats.org/officeDocument/2006/relationships" id="256" r:id="R0997708394cd40ed"/>
    <p:sldId xmlns:r="http://schemas.openxmlformats.org/officeDocument/2006/relationships" id="257" r:id="Rf108c7cbd9004391"/>
    <p:sldId xmlns:r="http://schemas.openxmlformats.org/officeDocument/2006/relationships" id="258" r:id="R3541d788ccfb4cd8"/>
    <p:sldId xmlns:r="http://schemas.openxmlformats.org/officeDocument/2006/relationships" id="259" r:id="Re7748708a5a64af2"/>
    <p:sldId xmlns:r="http://schemas.openxmlformats.org/officeDocument/2006/relationships" id="260" r:id="R883cc514e6af45a4"/>
    <p:sldId xmlns:r="http://schemas.openxmlformats.org/officeDocument/2006/relationships" id="261" r:id="R8dca9b824f0b482f"/>
    <p:sldId xmlns:r="http://schemas.openxmlformats.org/officeDocument/2006/relationships" id="262" r:id="Re0b4285e939845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b7300c1e04109" /><Relationship Type="http://schemas.openxmlformats.org/officeDocument/2006/relationships/slide" Target="/ppt/slides/slide1.xml" Id="R0997708394cd40ed" /><Relationship Type="http://schemas.openxmlformats.org/officeDocument/2006/relationships/slide" Target="/ppt/slides/slide2.xml" Id="Rf108c7cbd9004391" /><Relationship Type="http://schemas.openxmlformats.org/officeDocument/2006/relationships/slide" Target="/ppt/slides/slide3.xml" Id="R3541d788ccfb4cd8" /><Relationship Type="http://schemas.openxmlformats.org/officeDocument/2006/relationships/slide" Target="/ppt/slides/slide4.xml" Id="Re7748708a5a64af2" /><Relationship Type="http://schemas.openxmlformats.org/officeDocument/2006/relationships/slide" Target="/ppt/slides/slide5.xml" Id="R883cc514e6af45a4" /><Relationship Type="http://schemas.openxmlformats.org/officeDocument/2006/relationships/slide" Target="/ppt/slides/slide6.xml" Id="R8dca9b824f0b482f" /><Relationship Type="http://schemas.openxmlformats.org/officeDocument/2006/relationships/slide" Target="/ppt/slides/slide7.xml" Id="Re0b4285e939845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737ce3bf24e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0a91a68ea49b3" /><Relationship Type="http://schemas.openxmlformats.org/officeDocument/2006/relationships/theme" Target="/ppt/slideMasters/theme/theme1.xml" Id="R6f37bf50d78e44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e0a91a68ea49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b37ee17e647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b438f459d42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57e5de172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c4ee0bda9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172d18a3246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6c27ede5645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eac3315b447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54 519 522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7 087 882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5 499 429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13 651 485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20 979 918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1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921 136 765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