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7b699d2114f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6f20e2fdf74ec8"/>
  </p:sldMasterIdLst>
  <p:sldIdLst>
    <p:sldId xmlns:r="http://schemas.openxmlformats.org/officeDocument/2006/relationships" id="256" r:id="R0d22d906f53f48cb"/>
    <p:sldId xmlns:r="http://schemas.openxmlformats.org/officeDocument/2006/relationships" id="257" r:id="R1576678ded0943cd"/>
    <p:sldId xmlns:r="http://schemas.openxmlformats.org/officeDocument/2006/relationships" id="258" r:id="R0798740114464c2d"/>
    <p:sldId xmlns:r="http://schemas.openxmlformats.org/officeDocument/2006/relationships" id="259" r:id="Rfc01b28fe8784887"/>
    <p:sldId xmlns:r="http://schemas.openxmlformats.org/officeDocument/2006/relationships" id="260" r:id="R6044db0257f34e94"/>
    <p:sldId xmlns:r="http://schemas.openxmlformats.org/officeDocument/2006/relationships" id="261" r:id="R124797b5157b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f20e2fdf74ec8" /><Relationship Type="http://schemas.openxmlformats.org/officeDocument/2006/relationships/slide" Target="/ppt/slides/slide1.xml" Id="R0d22d906f53f48cb" /><Relationship Type="http://schemas.openxmlformats.org/officeDocument/2006/relationships/slide" Target="/ppt/slides/slide2.xml" Id="R1576678ded0943cd" /><Relationship Type="http://schemas.openxmlformats.org/officeDocument/2006/relationships/slide" Target="/ppt/slides/slide3.xml" Id="R0798740114464c2d" /><Relationship Type="http://schemas.openxmlformats.org/officeDocument/2006/relationships/slide" Target="/ppt/slides/slide4.xml" Id="Rfc01b28fe8784887" /><Relationship Type="http://schemas.openxmlformats.org/officeDocument/2006/relationships/slide" Target="/ppt/slides/slide5.xml" Id="R6044db0257f34e94" /><Relationship Type="http://schemas.openxmlformats.org/officeDocument/2006/relationships/slide" Target="/ppt/slides/slide6.xml" Id="R124797b5157b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52a1ae04b64d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010c4a5904415" /><Relationship Type="http://schemas.openxmlformats.org/officeDocument/2006/relationships/theme" Target="/ppt/slideMasters/theme/theme1.xml" Id="R9efe4fc2ddbf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2010c4a59044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b901cae534d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061d8c17142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1469cc04843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7b35758d540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b2d6ab705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70d4f1ff94b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ANDREASSENS REDERI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ANDREASSENS REDERI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58 839 453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25 838 228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22 051 484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31 152 460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63 310 543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921 145 705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