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42745b62d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dbbaccf6c4da0"/>
  </p:sldMasterIdLst>
  <p:sldIdLst>
    <p:sldId xmlns:r="http://schemas.openxmlformats.org/officeDocument/2006/relationships" id="256" r:id="R52ee8dcdf7114e6a"/>
    <p:sldId xmlns:r="http://schemas.openxmlformats.org/officeDocument/2006/relationships" id="257" r:id="Recf804b8d0ba4884"/>
    <p:sldId xmlns:r="http://schemas.openxmlformats.org/officeDocument/2006/relationships" id="258" r:id="R1b21529054a3495e"/>
    <p:sldId xmlns:r="http://schemas.openxmlformats.org/officeDocument/2006/relationships" id="259" r:id="R9a4c7b7d18e04f99"/>
    <p:sldId xmlns:r="http://schemas.openxmlformats.org/officeDocument/2006/relationships" id="260" r:id="R9e28adac6fd948b3"/>
    <p:sldId xmlns:r="http://schemas.openxmlformats.org/officeDocument/2006/relationships" id="261" r:id="R83fcd0dab7ea4018"/>
    <p:sldId xmlns:r="http://schemas.openxmlformats.org/officeDocument/2006/relationships" id="262" r:id="R6c59732921224c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dbbaccf6c4da0" /><Relationship Type="http://schemas.openxmlformats.org/officeDocument/2006/relationships/slide" Target="/ppt/slides/slide1.xml" Id="R52ee8dcdf7114e6a" /><Relationship Type="http://schemas.openxmlformats.org/officeDocument/2006/relationships/slide" Target="/ppt/slides/slide2.xml" Id="Recf804b8d0ba4884" /><Relationship Type="http://schemas.openxmlformats.org/officeDocument/2006/relationships/slide" Target="/ppt/slides/slide3.xml" Id="R1b21529054a3495e" /><Relationship Type="http://schemas.openxmlformats.org/officeDocument/2006/relationships/slide" Target="/ppt/slides/slide4.xml" Id="R9a4c7b7d18e04f99" /><Relationship Type="http://schemas.openxmlformats.org/officeDocument/2006/relationships/slide" Target="/ppt/slides/slide5.xml" Id="R9e28adac6fd948b3" /><Relationship Type="http://schemas.openxmlformats.org/officeDocument/2006/relationships/slide" Target="/ppt/slides/slide6.xml" Id="R83fcd0dab7ea4018" /><Relationship Type="http://schemas.openxmlformats.org/officeDocument/2006/relationships/slide" Target="/ppt/slides/slide7.xml" Id="R6c59732921224c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0c68f77a7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83f85fb7f48a5" /><Relationship Type="http://schemas.openxmlformats.org/officeDocument/2006/relationships/theme" Target="/ppt/slideMasters/theme/theme1.xml" Id="R717a5d77ccc7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83f85fb7f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386fe83e2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4464a8d704e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5f2b02e08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be5d4baa7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aa079d8e848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454650dc1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dacb2ffda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