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3e7bab8d0948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6199c169da40fa"/>
  </p:sldMasterIdLst>
  <p:sldIdLst>
    <p:sldId xmlns:r="http://schemas.openxmlformats.org/officeDocument/2006/relationships" id="256" r:id="R7fff9cc90749425f"/>
    <p:sldId xmlns:r="http://schemas.openxmlformats.org/officeDocument/2006/relationships" id="257" r:id="Rca2ae5df485e4124"/>
    <p:sldId xmlns:r="http://schemas.openxmlformats.org/officeDocument/2006/relationships" id="258" r:id="R698d089610194ae5"/>
    <p:sldId xmlns:r="http://schemas.openxmlformats.org/officeDocument/2006/relationships" id="259" r:id="R289492a25d9342d7"/>
    <p:sldId xmlns:r="http://schemas.openxmlformats.org/officeDocument/2006/relationships" id="260" r:id="Ra67aee3aa89546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6199c169da40fa" /><Relationship Type="http://schemas.openxmlformats.org/officeDocument/2006/relationships/slide" Target="/ppt/slides/slide1.xml" Id="R7fff9cc90749425f" /><Relationship Type="http://schemas.openxmlformats.org/officeDocument/2006/relationships/slide" Target="/ppt/slides/slide2.xml" Id="Rca2ae5df485e4124" /><Relationship Type="http://schemas.openxmlformats.org/officeDocument/2006/relationships/slide" Target="/ppt/slides/slide3.xml" Id="R698d089610194ae5" /><Relationship Type="http://schemas.openxmlformats.org/officeDocument/2006/relationships/slide" Target="/ppt/slides/slide4.xml" Id="R289492a25d9342d7" /><Relationship Type="http://schemas.openxmlformats.org/officeDocument/2006/relationships/slide" Target="/ppt/slides/slide5.xml" Id="Ra67aee3aa89546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f4f71545cb44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6532ae522470f" /><Relationship Type="http://schemas.openxmlformats.org/officeDocument/2006/relationships/theme" Target="/ppt/slideMasters/theme/theme1.xml" Id="Rd788a680347947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d6532ae52247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156b62b6e4b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d6d4d9cff4e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ad5053e6145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e4a9dbf9140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e12ba534545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&amp; 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&amp; 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921 175 949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