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44830d12b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d81484b8d84939"/>
  </p:sldMasterIdLst>
  <p:sldIdLst>
    <p:sldId xmlns:r="http://schemas.openxmlformats.org/officeDocument/2006/relationships" id="256" r:id="Rb1ea6805be8a461d"/>
    <p:sldId xmlns:r="http://schemas.openxmlformats.org/officeDocument/2006/relationships" id="257" r:id="Rc5eb16a789a64a7d"/>
    <p:sldId xmlns:r="http://schemas.openxmlformats.org/officeDocument/2006/relationships" id="258" r:id="R4ca258cdf6bd4218"/>
    <p:sldId xmlns:r="http://schemas.openxmlformats.org/officeDocument/2006/relationships" id="259" r:id="Rb808df958ed54a52"/>
    <p:sldId xmlns:r="http://schemas.openxmlformats.org/officeDocument/2006/relationships" id="260" r:id="Rd2c6342b9e6149b3"/>
    <p:sldId xmlns:r="http://schemas.openxmlformats.org/officeDocument/2006/relationships" id="261" r:id="Rba1c6d8cb0c54d7c"/>
    <p:sldId xmlns:r="http://schemas.openxmlformats.org/officeDocument/2006/relationships" id="262" r:id="R8d7625a73c33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81484b8d84939" /><Relationship Type="http://schemas.openxmlformats.org/officeDocument/2006/relationships/slide" Target="/ppt/slides/slide1.xml" Id="Rb1ea6805be8a461d" /><Relationship Type="http://schemas.openxmlformats.org/officeDocument/2006/relationships/slide" Target="/ppt/slides/slide2.xml" Id="Rc5eb16a789a64a7d" /><Relationship Type="http://schemas.openxmlformats.org/officeDocument/2006/relationships/slide" Target="/ppt/slides/slide3.xml" Id="R4ca258cdf6bd4218" /><Relationship Type="http://schemas.openxmlformats.org/officeDocument/2006/relationships/slide" Target="/ppt/slides/slide4.xml" Id="Rb808df958ed54a52" /><Relationship Type="http://schemas.openxmlformats.org/officeDocument/2006/relationships/slide" Target="/ppt/slides/slide5.xml" Id="Rd2c6342b9e6149b3" /><Relationship Type="http://schemas.openxmlformats.org/officeDocument/2006/relationships/slide" Target="/ppt/slides/slide6.xml" Id="Rba1c6d8cb0c54d7c" /><Relationship Type="http://schemas.openxmlformats.org/officeDocument/2006/relationships/slide" Target="/ppt/slides/slide7.xml" Id="R8d7625a73c33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ebff3f783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8452492bd42d9" /><Relationship Type="http://schemas.openxmlformats.org/officeDocument/2006/relationships/theme" Target="/ppt/slideMasters/theme/theme1.xml" Id="R81b6f99cb26c47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98452492bd42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d054e76f0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026a574584a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e2678b43c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1dfdb8e1a46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e349b4af5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91004a78d44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f538bb3e449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GENIE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AKREI KOVAN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Drakeåsveien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