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725d7da7e248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769d153b544aa5"/>
  </p:sldMasterIdLst>
  <p:sldIdLst>
    <p:sldId xmlns:r="http://schemas.openxmlformats.org/officeDocument/2006/relationships" id="256" r:id="Rfaa9419529c3430e"/>
    <p:sldId xmlns:r="http://schemas.openxmlformats.org/officeDocument/2006/relationships" id="257" r:id="Rc1fdf95e49424ccb"/>
    <p:sldId xmlns:r="http://schemas.openxmlformats.org/officeDocument/2006/relationships" id="258" r:id="R29d3942dcb904373"/>
    <p:sldId xmlns:r="http://schemas.openxmlformats.org/officeDocument/2006/relationships" id="259" r:id="R81ed832ad6164dcd"/>
    <p:sldId xmlns:r="http://schemas.openxmlformats.org/officeDocument/2006/relationships" id="260" r:id="R2cf40761c0e141fc"/>
    <p:sldId xmlns:r="http://schemas.openxmlformats.org/officeDocument/2006/relationships" id="261" r:id="R5e08dafe047d482a"/>
    <p:sldId xmlns:r="http://schemas.openxmlformats.org/officeDocument/2006/relationships" id="262" r:id="R571749e978e747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69d153b544aa5" /><Relationship Type="http://schemas.openxmlformats.org/officeDocument/2006/relationships/slide" Target="/ppt/slides/slide1.xml" Id="Rfaa9419529c3430e" /><Relationship Type="http://schemas.openxmlformats.org/officeDocument/2006/relationships/slide" Target="/ppt/slides/slide2.xml" Id="Rc1fdf95e49424ccb" /><Relationship Type="http://schemas.openxmlformats.org/officeDocument/2006/relationships/slide" Target="/ppt/slides/slide3.xml" Id="R29d3942dcb904373" /><Relationship Type="http://schemas.openxmlformats.org/officeDocument/2006/relationships/slide" Target="/ppt/slides/slide4.xml" Id="R81ed832ad6164dcd" /><Relationship Type="http://schemas.openxmlformats.org/officeDocument/2006/relationships/slide" Target="/ppt/slides/slide5.xml" Id="R2cf40761c0e141fc" /><Relationship Type="http://schemas.openxmlformats.org/officeDocument/2006/relationships/slide" Target="/ppt/slides/slide6.xml" Id="R5e08dafe047d482a" /><Relationship Type="http://schemas.openxmlformats.org/officeDocument/2006/relationships/slide" Target="/ppt/slides/slide7.xml" Id="R571749e978e747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c1d8ad44964f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da1b4b6514e2c" /><Relationship Type="http://schemas.openxmlformats.org/officeDocument/2006/relationships/theme" Target="/ppt/slideMasters/theme/theme1.xml" Id="Ra67dde4a92264c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7da1b4b6514e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575736f1849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85d4353a441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88962bdef49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03aef78094c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edbb3b33342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a6fec53a945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dc301d43e4d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SOSIV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18 084 558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18 126 382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STEIN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921 217 153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