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d55577f724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be0e7e73b9412f"/>
  </p:sldMasterIdLst>
  <p:sldIdLst>
    <p:sldId xmlns:r="http://schemas.openxmlformats.org/officeDocument/2006/relationships" id="256" r:id="R5604a94b1e384800"/>
    <p:sldId xmlns:r="http://schemas.openxmlformats.org/officeDocument/2006/relationships" id="257" r:id="Rfb737e6014914816"/>
    <p:sldId xmlns:r="http://schemas.openxmlformats.org/officeDocument/2006/relationships" id="258" r:id="R10c0cba4bebc442a"/>
    <p:sldId xmlns:r="http://schemas.openxmlformats.org/officeDocument/2006/relationships" id="259" r:id="R9cb96a7f798347d8"/>
    <p:sldId xmlns:r="http://schemas.openxmlformats.org/officeDocument/2006/relationships" id="260" r:id="R55d994a1fa954ba4"/>
    <p:sldId xmlns:r="http://schemas.openxmlformats.org/officeDocument/2006/relationships" id="261" r:id="R7835e83a0f5640dd"/>
    <p:sldId xmlns:r="http://schemas.openxmlformats.org/officeDocument/2006/relationships" id="262" r:id="R6989e9f1d22d42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e0e7e73b9412f" /><Relationship Type="http://schemas.openxmlformats.org/officeDocument/2006/relationships/slide" Target="/ppt/slides/slide1.xml" Id="R5604a94b1e384800" /><Relationship Type="http://schemas.openxmlformats.org/officeDocument/2006/relationships/slide" Target="/ppt/slides/slide2.xml" Id="Rfb737e6014914816" /><Relationship Type="http://schemas.openxmlformats.org/officeDocument/2006/relationships/slide" Target="/ppt/slides/slide3.xml" Id="R10c0cba4bebc442a" /><Relationship Type="http://schemas.openxmlformats.org/officeDocument/2006/relationships/slide" Target="/ppt/slides/slide4.xml" Id="R9cb96a7f798347d8" /><Relationship Type="http://schemas.openxmlformats.org/officeDocument/2006/relationships/slide" Target="/ppt/slides/slide5.xml" Id="R55d994a1fa954ba4" /><Relationship Type="http://schemas.openxmlformats.org/officeDocument/2006/relationships/slide" Target="/ppt/slides/slide6.xml" Id="R7835e83a0f5640dd" /><Relationship Type="http://schemas.openxmlformats.org/officeDocument/2006/relationships/slide" Target="/ppt/slides/slide7.xml" Id="R6989e9f1d22d42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bd9779f7b4e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2d8744c7f4aa6" /><Relationship Type="http://schemas.openxmlformats.org/officeDocument/2006/relationships/theme" Target="/ppt/slideMasters/theme/theme1.xml" Id="R9a4849623ec244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22d8744c7f4a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c8f45feff4d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24da1761849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592e519eb4b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9c3433c444b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f3c03bd714b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0c94fd73347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2cffed500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JA9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JA9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1 577 661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JAN-RICHARD BRÆKKE LISLERUD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Flåtankroken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