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c511fda3fb4a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a9120a56842ad"/>
  </p:sldMasterIdLst>
  <p:sldIdLst>
    <p:sldId xmlns:r="http://schemas.openxmlformats.org/officeDocument/2006/relationships" id="256" r:id="R2f0f75526677464c"/>
    <p:sldId xmlns:r="http://schemas.openxmlformats.org/officeDocument/2006/relationships" id="257" r:id="R7c55b594de094daa"/>
    <p:sldId xmlns:r="http://schemas.openxmlformats.org/officeDocument/2006/relationships" id="258" r:id="R913f337b089a4f53"/>
    <p:sldId xmlns:r="http://schemas.openxmlformats.org/officeDocument/2006/relationships" id="259" r:id="Rd2a888eb419f49ec"/>
    <p:sldId xmlns:r="http://schemas.openxmlformats.org/officeDocument/2006/relationships" id="260" r:id="R714a9235df6f4c7c"/>
    <p:sldId xmlns:r="http://schemas.openxmlformats.org/officeDocument/2006/relationships" id="261" r:id="Rcc3d508fe36040df"/>
    <p:sldId xmlns:r="http://schemas.openxmlformats.org/officeDocument/2006/relationships" id="262" r:id="Re42f669464cd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a9120a56842ad" /><Relationship Type="http://schemas.openxmlformats.org/officeDocument/2006/relationships/slide" Target="/ppt/slides/slide1.xml" Id="R2f0f75526677464c" /><Relationship Type="http://schemas.openxmlformats.org/officeDocument/2006/relationships/slide" Target="/ppt/slides/slide2.xml" Id="R7c55b594de094daa" /><Relationship Type="http://schemas.openxmlformats.org/officeDocument/2006/relationships/slide" Target="/ppt/slides/slide3.xml" Id="R913f337b089a4f53" /><Relationship Type="http://schemas.openxmlformats.org/officeDocument/2006/relationships/slide" Target="/ppt/slides/slide4.xml" Id="Rd2a888eb419f49ec" /><Relationship Type="http://schemas.openxmlformats.org/officeDocument/2006/relationships/slide" Target="/ppt/slides/slide5.xml" Id="R714a9235df6f4c7c" /><Relationship Type="http://schemas.openxmlformats.org/officeDocument/2006/relationships/slide" Target="/ppt/slides/slide6.xml" Id="Rcc3d508fe36040df" /><Relationship Type="http://schemas.openxmlformats.org/officeDocument/2006/relationships/slide" Target="/ppt/slides/slide7.xml" Id="Re42f669464cd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2dd2d7b834a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7ae44ccc44f4c" /><Relationship Type="http://schemas.openxmlformats.org/officeDocument/2006/relationships/theme" Target="/ppt/slideMasters/theme/theme1.xml" Id="Rcad214e0b1b94a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a7ae44ccc44f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5cdadecdf4f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47ca80a7f4d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dcfedf22b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e56bac96946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1962e1db64a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b45a4a591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50eecd57e4c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IFORMNÅ DAHLE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IFORMNÅ DAHLE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IFORMNÅ DAHLE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IFORMNÅ DAHLE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IFORMNÅ DAHLE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IFORMNÅ DAHLE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IFORMNÅ DAHLE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IFORMNÅ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IFORMNÅ DAHLE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IFORMNÅ DAHLE AS</a:t>
            </a:r>
          </a:p>
        </p:txBody>
      </p:sp>
    </p:spTree>
  </p:cSld>
  <p:clrMapOvr>
    <a:masterClrMapping xmlns:a="http://schemas.openxmlformats.org/drawingml/2006/main"/>
  </p:clrMapOvr>
</p:sld>
</file>