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49a040c2f43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90ba9302a94b81"/>
  </p:sldMasterIdLst>
  <p:sldIdLst>
    <p:sldId xmlns:r="http://schemas.openxmlformats.org/officeDocument/2006/relationships" id="256" r:id="R7357fcfc600441df"/>
    <p:sldId xmlns:r="http://schemas.openxmlformats.org/officeDocument/2006/relationships" id="257" r:id="Re72f76483f0845dc"/>
    <p:sldId xmlns:r="http://schemas.openxmlformats.org/officeDocument/2006/relationships" id="258" r:id="R3499864cf212400a"/>
    <p:sldId xmlns:r="http://schemas.openxmlformats.org/officeDocument/2006/relationships" id="259" r:id="Rf501186468024b2b"/>
    <p:sldId xmlns:r="http://schemas.openxmlformats.org/officeDocument/2006/relationships" id="260" r:id="R74ee492e5c46408b"/>
    <p:sldId xmlns:r="http://schemas.openxmlformats.org/officeDocument/2006/relationships" id="261" r:id="R5e5fface1b27441a"/>
    <p:sldId xmlns:r="http://schemas.openxmlformats.org/officeDocument/2006/relationships" id="262" r:id="Rd6b5cb29aac5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0ba9302a94b81" /><Relationship Type="http://schemas.openxmlformats.org/officeDocument/2006/relationships/slide" Target="/ppt/slides/slide1.xml" Id="R7357fcfc600441df" /><Relationship Type="http://schemas.openxmlformats.org/officeDocument/2006/relationships/slide" Target="/ppt/slides/slide2.xml" Id="Re72f76483f0845dc" /><Relationship Type="http://schemas.openxmlformats.org/officeDocument/2006/relationships/slide" Target="/ppt/slides/slide3.xml" Id="R3499864cf212400a" /><Relationship Type="http://schemas.openxmlformats.org/officeDocument/2006/relationships/slide" Target="/ppt/slides/slide4.xml" Id="Rf501186468024b2b" /><Relationship Type="http://schemas.openxmlformats.org/officeDocument/2006/relationships/slide" Target="/ppt/slides/slide5.xml" Id="R74ee492e5c46408b" /><Relationship Type="http://schemas.openxmlformats.org/officeDocument/2006/relationships/slide" Target="/ppt/slides/slide6.xml" Id="R5e5fface1b27441a" /><Relationship Type="http://schemas.openxmlformats.org/officeDocument/2006/relationships/slide" Target="/ppt/slides/slide7.xml" Id="Rd6b5cb29aac5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17930adf748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02e26e7924d65" /><Relationship Type="http://schemas.openxmlformats.org/officeDocument/2006/relationships/theme" Target="/ppt/slideMasters/theme/theme1.xml" Id="R4c569132fff243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c02e26e7924d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d01b2face4e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34d024e3041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5643a0353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7f3f1556c42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53c4e08d74f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933684cbd44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b615f69f942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