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383f0fd4ab4c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c1840f91a146f0"/>
  </p:sldMasterIdLst>
  <p:sldIdLst>
    <p:sldId xmlns:r="http://schemas.openxmlformats.org/officeDocument/2006/relationships" id="256" r:id="Rf934adfed8d8432f"/>
    <p:sldId xmlns:r="http://schemas.openxmlformats.org/officeDocument/2006/relationships" id="257" r:id="R023115b6c01d428e"/>
    <p:sldId xmlns:r="http://schemas.openxmlformats.org/officeDocument/2006/relationships" id="258" r:id="R177097387593446b"/>
    <p:sldId xmlns:r="http://schemas.openxmlformats.org/officeDocument/2006/relationships" id="259" r:id="R861ebe7a5da04a9e"/>
    <p:sldId xmlns:r="http://schemas.openxmlformats.org/officeDocument/2006/relationships" id="260" r:id="Rf079c37b36be4651"/>
    <p:sldId xmlns:r="http://schemas.openxmlformats.org/officeDocument/2006/relationships" id="261" r:id="Re9c2d3aaa2224c59"/>
    <p:sldId xmlns:r="http://schemas.openxmlformats.org/officeDocument/2006/relationships" id="262" r:id="Rce62ac77e0be4b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c1840f91a146f0" /><Relationship Type="http://schemas.openxmlformats.org/officeDocument/2006/relationships/slide" Target="/ppt/slides/slide1.xml" Id="Rf934adfed8d8432f" /><Relationship Type="http://schemas.openxmlformats.org/officeDocument/2006/relationships/slide" Target="/ppt/slides/slide2.xml" Id="R023115b6c01d428e" /><Relationship Type="http://schemas.openxmlformats.org/officeDocument/2006/relationships/slide" Target="/ppt/slides/slide3.xml" Id="R177097387593446b" /><Relationship Type="http://schemas.openxmlformats.org/officeDocument/2006/relationships/slide" Target="/ppt/slides/slide4.xml" Id="R861ebe7a5da04a9e" /><Relationship Type="http://schemas.openxmlformats.org/officeDocument/2006/relationships/slide" Target="/ppt/slides/slide5.xml" Id="Rf079c37b36be4651" /><Relationship Type="http://schemas.openxmlformats.org/officeDocument/2006/relationships/slide" Target="/ppt/slides/slide6.xml" Id="Re9c2d3aaa2224c59" /><Relationship Type="http://schemas.openxmlformats.org/officeDocument/2006/relationships/slide" Target="/ppt/slides/slide7.xml" Id="Rce62ac77e0be4b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252e8f48cd47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3e1843b504c26" /><Relationship Type="http://schemas.openxmlformats.org/officeDocument/2006/relationships/theme" Target="/ppt/slideMasters/theme/theme1.xml" Id="R5387e978f1b246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23e1843b504c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3b46ddb0247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2e317405d45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9371c243c48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e6fea629a46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0fae2431d49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bf050a98349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a20d3f1fa46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A/S MERKURGÅRDEN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MERKURGÅRDEN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19 110 591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6 336 487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5 132 414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5 861 064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22 228 972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ANNE CECILIE  –  73,3 %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MORTEN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HANS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41 62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921 313 721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