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db07c050ac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a08c6dbaa64a21"/>
  </p:sldMasterIdLst>
  <p:sldIdLst>
    <p:sldId xmlns:r="http://schemas.openxmlformats.org/officeDocument/2006/relationships" id="256" r:id="Rf02f7069cf444323"/>
    <p:sldId xmlns:r="http://schemas.openxmlformats.org/officeDocument/2006/relationships" id="257" r:id="Rc8f12c2e6aa24383"/>
    <p:sldId xmlns:r="http://schemas.openxmlformats.org/officeDocument/2006/relationships" id="258" r:id="R8912de8423a04d3a"/>
    <p:sldId xmlns:r="http://schemas.openxmlformats.org/officeDocument/2006/relationships" id="259" r:id="R11642e9aacf74373"/>
    <p:sldId xmlns:r="http://schemas.openxmlformats.org/officeDocument/2006/relationships" id="260" r:id="Ra017c38d67514cb7"/>
    <p:sldId xmlns:r="http://schemas.openxmlformats.org/officeDocument/2006/relationships" id="261" r:id="Rf7272ce47ca54c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a08c6dbaa64a21" /><Relationship Type="http://schemas.openxmlformats.org/officeDocument/2006/relationships/slide" Target="/ppt/slides/slide1.xml" Id="Rf02f7069cf444323" /><Relationship Type="http://schemas.openxmlformats.org/officeDocument/2006/relationships/slide" Target="/ppt/slides/slide2.xml" Id="Rc8f12c2e6aa24383" /><Relationship Type="http://schemas.openxmlformats.org/officeDocument/2006/relationships/slide" Target="/ppt/slides/slide3.xml" Id="R8912de8423a04d3a" /><Relationship Type="http://schemas.openxmlformats.org/officeDocument/2006/relationships/slide" Target="/ppt/slides/slide4.xml" Id="R11642e9aacf74373" /><Relationship Type="http://schemas.openxmlformats.org/officeDocument/2006/relationships/slide" Target="/ppt/slides/slide5.xml" Id="Ra017c38d67514cb7" /><Relationship Type="http://schemas.openxmlformats.org/officeDocument/2006/relationships/slide" Target="/ppt/slides/slide6.xml" Id="Rf7272ce47ca54c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ba10a066648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61791f2b14ba3" /><Relationship Type="http://schemas.openxmlformats.org/officeDocument/2006/relationships/theme" Target="/ppt/slideMasters/theme/theme1.xml" Id="R43ec28eb93874d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461791f2b14b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dbffb3c6949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e78e932db43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6e740f0e948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337d104c4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a997bb2a345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6746632e74f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