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5b0dae7c56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1f047ab744adf"/>
  </p:sldMasterIdLst>
  <p:sldIdLst>
    <p:sldId xmlns:r="http://schemas.openxmlformats.org/officeDocument/2006/relationships" id="256" r:id="R7fd5d883ffeb440f"/>
    <p:sldId xmlns:r="http://schemas.openxmlformats.org/officeDocument/2006/relationships" id="257" r:id="Ref0cca8832fd4a7d"/>
    <p:sldId xmlns:r="http://schemas.openxmlformats.org/officeDocument/2006/relationships" id="258" r:id="R7d4bd81ddb1e4da5"/>
    <p:sldId xmlns:r="http://schemas.openxmlformats.org/officeDocument/2006/relationships" id="259" r:id="Radad240ec8b44637"/>
    <p:sldId xmlns:r="http://schemas.openxmlformats.org/officeDocument/2006/relationships" id="260" r:id="Raef907c4a0aa4d19"/>
    <p:sldId xmlns:r="http://schemas.openxmlformats.org/officeDocument/2006/relationships" id="261" r:id="Ree16b4b67f534ddc"/>
    <p:sldId xmlns:r="http://schemas.openxmlformats.org/officeDocument/2006/relationships" id="262" r:id="R78939c52999e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1f047ab744adf" /><Relationship Type="http://schemas.openxmlformats.org/officeDocument/2006/relationships/slide" Target="/ppt/slides/slide1.xml" Id="R7fd5d883ffeb440f" /><Relationship Type="http://schemas.openxmlformats.org/officeDocument/2006/relationships/slide" Target="/ppt/slides/slide2.xml" Id="Ref0cca8832fd4a7d" /><Relationship Type="http://schemas.openxmlformats.org/officeDocument/2006/relationships/slide" Target="/ppt/slides/slide3.xml" Id="R7d4bd81ddb1e4da5" /><Relationship Type="http://schemas.openxmlformats.org/officeDocument/2006/relationships/slide" Target="/ppt/slides/slide4.xml" Id="Radad240ec8b44637" /><Relationship Type="http://schemas.openxmlformats.org/officeDocument/2006/relationships/slide" Target="/ppt/slides/slide5.xml" Id="Raef907c4a0aa4d19" /><Relationship Type="http://schemas.openxmlformats.org/officeDocument/2006/relationships/slide" Target="/ppt/slides/slide6.xml" Id="Ree16b4b67f534ddc" /><Relationship Type="http://schemas.openxmlformats.org/officeDocument/2006/relationships/slide" Target="/ppt/slides/slide7.xml" Id="R78939c52999e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3127aba4042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0f6ed1bb14d85" /><Relationship Type="http://schemas.openxmlformats.org/officeDocument/2006/relationships/theme" Target="/ppt/slideMasters/theme/theme1.xml" Id="R750d44e8996b4d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c0f6ed1bb1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e86a32827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74f6abd3744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19d182db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5cf1967c9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caa4908c240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ed7205f1b45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b23580f67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