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ac67048bcf47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8d30b9f51b4ec0"/>
  </p:sldMasterIdLst>
  <p:sldIdLst>
    <p:sldId xmlns:r="http://schemas.openxmlformats.org/officeDocument/2006/relationships" id="256" r:id="Rdf7c72478ee3402a"/>
    <p:sldId xmlns:r="http://schemas.openxmlformats.org/officeDocument/2006/relationships" id="257" r:id="R9a5767117ed64ff9"/>
    <p:sldId xmlns:r="http://schemas.openxmlformats.org/officeDocument/2006/relationships" id="258" r:id="R8ed176a004bf40bb"/>
    <p:sldId xmlns:r="http://schemas.openxmlformats.org/officeDocument/2006/relationships" id="259" r:id="R5cc5943741b941c3"/>
    <p:sldId xmlns:r="http://schemas.openxmlformats.org/officeDocument/2006/relationships" id="260" r:id="R072186a9166340e1"/>
    <p:sldId xmlns:r="http://schemas.openxmlformats.org/officeDocument/2006/relationships" id="261" r:id="R5def7b02987e424e"/>
    <p:sldId xmlns:r="http://schemas.openxmlformats.org/officeDocument/2006/relationships" id="262" r:id="R2d63d947289e45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8d30b9f51b4ec0" /><Relationship Type="http://schemas.openxmlformats.org/officeDocument/2006/relationships/slide" Target="/ppt/slides/slide1.xml" Id="Rdf7c72478ee3402a" /><Relationship Type="http://schemas.openxmlformats.org/officeDocument/2006/relationships/slide" Target="/ppt/slides/slide2.xml" Id="R9a5767117ed64ff9" /><Relationship Type="http://schemas.openxmlformats.org/officeDocument/2006/relationships/slide" Target="/ppt/slides/slide3.xml" Id="R8ed176a004bf40bb" /><Relationship Type="http://schemas.openxmlformats.org/officeDocument/2006/relationships/slide" Target="/ppt/slides/slide4.xml" Id="R5cc5943741b941c3" /><Relationship Type="http://schemas.openxmlformats.org/officeDocument/2006/relationships/slide" Target="/ppt/slides/slide5.xml" Id="R072186a9166340e1" /><Relationship Type="http://schemas.openxmlformats.org/officeDocument/2006/relationships/slide" Target="/ppt/slides/slide6.xml" Id="R5def7b02987e424e" /><Relationship Type="http://schemas.openxmlformats.org/officeDocument/2006/relationships/slide" Target="/ppt/slides/slide7.xml" Id="R2d63d947289e45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7afc18b7654a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163c95a6b444a" /><Relationship Type="http://schemas.openxmlformats.org/officeDocument/2006/relationships/theme" Target="/ppt/slideMasters/theme/theme1.xml" Id="Ra191a04e7b4b42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3163c95a6b44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b38fb7fa540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6e2b5fef042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e88289f134f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00c138e1b40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b3095167147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78a362d534f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41ca5874049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SEMI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3 470 487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−5 530 882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35 749 328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671 744 142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705 189 492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KANUDA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RIKELOFTET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SEMI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PETRINE II AS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PETRINE AS  –  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Markegata 63A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6900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921 365 713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