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13df1f1429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f43cf51004d64"/>
  </p:sldMasterIdLst>
  <p:sldIdLst>
    <p:sldId xmlns:r="http://schemas.openxmlformats.org/officeDocument/2006/relationships" id="256" r:id="Rcdb4dc8245cb49f0"/>
    <p:sldId xmlns:r="http://schemas.openxmlformats.org/officeDocument/2006/relationships" id="257" r:id="Rc3416e2ca70c4d5f"/>
    <p:sldId xmlns:r="http://schemas.openxmlformats.org/officeDocument/2006/relationships" id="258" r:id="R12ae9e4661b64449"/>
    <p:sldId xmlns:r="http://schemas.openxmlformats.org/officeDocument/2006/relationships" id="259" r:id="Rd9eedaa664694966"/>
    <p:sldId xmlns:r="http://schemas.openxmlformats.org/officeDocument/2006/relationships" id="260" r:id="R51f3bc86178c48ef"/>
    <p:sldId xmlns:r="http://schemas.openxmlformats.org/officeDocument/2006/relationships" id="261" r:id="R6f3ae2e445754f64"/>
    <p:sldId xmlns:r="http://schemas.openxmlformats.org/officeDocument/2006/relationships" id="262" r:id="Rf08f1209055549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f43cf51004d64" /><Relationship Type="http://schemas.openxmlformats.org/officeDocument/2006/relationships/slide" Target="/ppt/slides/slide1.xml" Id="Rcdb4dc8245cb49f0" /><Relationship Type="http://schemas.openxmlformats.org/officeDocument/2006/relationships/slide" Target="/ppt/slides/slide2.xml" Id="Rc3416e2ca70c4d5f" /><Relationship Type="http://schemas.openxmlformats.org/officeDocument/2006/relationships/slide" Target="/ppt/slides/slide3.xml" Id="R12ae9e4661b64449" /><Relationship Type="http://schemas.openxmlformats.org/officeDocument/2006/relationships/slide" Target="/ppt/slides/slide4.xml" Id="Rd9eedaa664694966" /><Relationship Type="http://schemas.openxmlformats.org/officeDocument/2006/relationships/slide" Target="/ppt/slides/slide5.xml" Id="R51f3bc86178c48ef" /><Relationship Type="http://schemas.openxmlformats.org/officeDocument/2006/relationships/slide" Target="/ppt/slides/slide6.xml" Id="R6f3ae2e445754f64" /><Relationship Type="http://schemas.openxmlformats.org/officeDocument/2006/relationships/slide" Target="/ppt/slides/slide7.xml" Id="Rf08f1209055549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061781d5247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c06fb6bb64901" /><Relationship Type="http://schemas.openxmlformats.org/officeDocument/2006/relationships/theme" Target="/ppt/slideMasters/theme/theme1.xml" Id="R4f63a62ee40c42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4c06fb6bb649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eba9995f445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9e772a8ee4a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3cbe4af2f49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0ba3adafb4c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83f2a1a2147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68e0c2feb4b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a7ac6659440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−300 055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5 042 657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95 529 276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113 127 136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STEIMLER TORSET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Jegerveien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921 386 621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