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cc5b21761d48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e3532d963247ce"/>
  </p:sldMasterIdLst>
  <p:sldIdLst>
    <p:sldId xmlns:r="http://schemas.openxmlformats.org/officeDocument/2006/relationships" id="256" r:id="R88a276bd179d48ac"/>
    <p:sldId xmlns:r="http://schemas.openxmlformats.org/officeDocument/2006/relationships" id="257" r:id="R90ecbbd3ff044798"/>
    <p:sldId xmlns:r="http://schemas.openxmlformats.org/officeDocument/2006/relationships" id="258" r:id="Re94395154d5940b2"/>
    <p:sldId xmlns:r="http://schemas.openxmlformats.org/officeDocument/2006/relationships" id="259" r:id="Rae0ee49667294882"/>
    <p:sldId xmlns:r="http://schemas.openxmlformats.org/officeDocument/2006/relationships" id="260" r:id="Re413d51d56db464e"/>
    <p:sldId xmlns:r="http://schemas.openxmlformats.org/officeDocument/2006/relationships" id="261" r:id="Rafc2d4c600cd45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3532d963247ce" /><Relationship Type="http://schemas.openxmlformats.org/officeDocument/2006/relationships/slide" Target="/ppt/slides/slide1.xml" Id="R88a276bd179d48ac" /><Relationship Type="http://schemas.openxmlformats.org/officeDocument/2006/relationships/slide" Target="/ppt/slides/slide2.xml" Id="R90ecbbd3ff044798" /><Relationship Type="http://schemas.openxmlformats.org/officeDocument/2006/relationships/slide" Target="/ppt/slides/slide3.xml" Id="Re94395154d5940b2" /><Relationship Type="http://schemas.openxmlformats.org/officeDocument/2006/relationships/slide" Target="/ppt/slides/slide4.xml" Id="Rae0ee49667294882" /><Relationship Type="http://schemas.openxmlformats.org/officeDocument/2006/relationships/slide" Target="/ppt/slides/slide5.xml" Id="Re413d51d56db464e" /><Relationship Type="http://schemas.openxmlformats.org/officeDocument/2006/relationships/slide" Target="/ppt/slides/slide6.xml" Id="Rafc2d4c600cd45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b73492ef643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7d21c6574077" /><Relationship Type="http://schemas.openxmlformats.org/officeDocument/2006/relationships/theme" Target="/ppt/slideMasters/theme/theme1.xml" Id="R11d2ad509ef7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d7d21c657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fb8f1e190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63fa941c8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727d5fb13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906e88c46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2d8da6dbc4d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d0e82559e40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