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a082edb8c642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c52c0bd3244091"/>
  </p:sldMasterIdLst>
  <p:sldIdLst>
    <p:sldId xmlns:r="http://schemas.openxmlformats.org/officeDocument/2006/relationships" id="256" r:id="Ra95433de1f1940cd"/>
    <p:sldId xmlns:r="http://schemas.openxmlformats.org/officeDocument/2006/relationships" id="257" r:id="Rfad0cd0b83064f7d"/>
    <p:sldId xmlns:r="http://schemas.openxmlformats.org/officeDocument/2006/relationships" id="258" r:id="R84226c5539bf439f"/>
    <p:sldId xmlns:r="http://schemas.openxmlformats.org/officeDocument/2006/relationships" id="259" r:id="R4589a1d53d3b490f"/>
    <p:sldId xmlns:r="http://schemas.openxmlformats.org/officeDocument/2006/relationships" id="260" r:id="Rb628b45e753947e9"/>
    <p:sldId xmlns:r="http://schemas.openxmlformats.org/officeDocument/2006/relationships" id="261" r:id="R8a50addfaa7a407d"/>
    <p:sldId xmlns:r="http://schemas.openxmlformats.org/officeDocument/2006/relationships" id="262" r:id="R0884055bf8be4e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52c0bd3244091" /><Relationship Type="http://schemas.openxmlformats.org/officeDocument/2006/relationships/slide" Target="/ppt/slides/slide1.xml" Id="Ra95433de1f1940cd" /><Relationship Type="http://schemas.openxmlformats.org/officeDocument/2006/relationships/slide" Target="/ppt/slides/slide2.xml" Id="Rfad0cd0b83064f7d" /><Relationship Type="http://schemas.openxmlformats.org/officeDocument/2006/relationships/slide" Target="/ppt/slides/slide3.xml" Id="R84226c5539bf439f" /><Relationship Type="http://schemas.openxmlformats.org/officeDocument/2006/relationships/slide" Target="/ppt/slides/slide4.xml" Id="R4589a1d53d3b490f" /><Relationship Type="http://schemas.openxmlformats.org/officeDocument/2006/relationships/slide" Target="/ppt/slides/slide5.xml" Id="Rb628b45e753947e9" /><Relationship Type="http://schemas.openxmlformats.org/officeDocument/2006/relationships/slide" Target="/ppt/slides/slide6.xml" Id="R8a50addfaa7a407d" /><Relationship Type="http://schemas.openxmlformats.org/officeDocument/2006/relationships/slide" Target="/ppt/slides/slide7.xml" Id="R0884055bf8be4e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58e63cd83644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a568b05444f09" /><Relationship Type="http://schemas.openxmlformats.org/officeDocument/2006/relationships/theme" Target="/ppt/slideMasters/theme/theme1.xml" Id="Rb5704eeed98f47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ca568b05444f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4376f658243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8dd68e64946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e4cf300c148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fbc62f48f4e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98cc40c1845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5ac31a21e4b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2a34a2e5740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MJ4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MJ4 HOLDING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ÅNESTAD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Solheimsvegen 1116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921 450 737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