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15fd7b9e82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e2a971a7a4a44"/>
  </p:sldMasterIdLst>
  <p:sldIdLst>
    <p:sldId xmlns:r="http://schemas.openxmlformats.org/officeDocument/2006/relationships" id="256" r:id="Rd5b42a1454e14536"/>
    <p:sldId xmlns:r="http://schemas.openxmlformats.org/officeDocument/2006/relationships" id="257" r:id="Rbf752da9ab444b38"/>
    <p:sldId xmlns:r="http://schemas.openxmlformats.org/officeDocument/2006/relationships" id="258" r:id="R0eb0eb62f9964608"/>
    <p:sldId xmlns:r="http://schemas.openxmlformats.org/officeDocument/2006/relationships" id="259" r:id="Rab4e81a20a9a4b5c"/>
    <p:sldId xmlns:r="http://schemas.openxmlformats.org/officeDocument/2006/relationships" id="260" r:id="Rf7d818efecd14618"/>
    <p:sldId xmlns:r="http://schemas.openxmlformats.org/officeDocument/2006/relationships" id="261" r:id="R780307b94ba0477e"/>
    <p:sldId xmlns:r="http://schemas.openxmlformats.org/officeDocument/2006/relationships" id="262" r:id="R6da59c8d572b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e2a971a7a4a44" /><Relationship Type="http://schemas.openxmlformats.org/officeDocument/2006/relationships/slide" Target="/ppt/slides/slide1.xml" Id="Rd5b42a1454e14536" /><Relationship Type="http://schemas.openxmlformats.org/officeDocument/2006/relationships/slide" Target="/ppt/slides/slide2.xml" Id="Rbf752da9ab444b38" /><Relationship Type="http://schemas.openxmlformats.org/officeDocument/2006/relationships/slide" Target="/ppt/slides/slide3.xml" Id="R0eb0eb62f9964608" /><Relationship Type="http://schemas.openxmlformats.org/officeDocument/2006/relationships/slide" Target="/ppt/slides/slide4.xml" Id="Rab4e81a20a9a4b5c" /><Relationship Type="http://schemas.openxmlformats.org/officeDocument/2006/relationships/slide" Target="/ppt/slides/slide5.xml" Id="Rf7d818efecd14618" /><Relationship Type="http://schemas.openxmlformats.org/officeDocument/2006/relationships/slide" Target="/ppt/slides/slide6.xml" Id="R780307b94ba0477e" /><Relationship Type="http://schemas.openxmlformats.org/officeDocument/2006/relationships/slide" Target="/ppt/slides/slide7.xml" Id="R6da59c8d572b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053a7804043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f10112e304c42" /><Relationship Type="http://schemas.openxmlformats.org/officeDocument/2006/relationships/theme" Target="/ppt/slideMasters/theme/theme1.xml" Id="Rda5f28a17a2a41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8f10112e30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afd0e6db9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e0c35cf844d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71d6d23894e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b1889b0d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b267e5f8347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69bce830341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3fc9089a42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