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18349058a4b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47ed43f4c41cc"/>
  </p:sldMasterIdLst>
  <p:sldIdLst>
    <p:sldId xmlns:r="http://schemas.openxmlformats.org/officeDocument/2006/relationships" id="256" r:id="Re35f08a63f7f4b70"/>
    <p:sldId xmlns:r="http://schemas.openxmlformats.org/officeDocument/2006/relationships" id="257" r:id="R7c9fb791cb8c49b3"/>
    <p:sldId xmlns:r="http://schemas.openxmlformats.org/officeDocument/2006/relationships" id="258" r:id="Rb410879e05a240b6"/>
    <p:sldId xmlns:r="http://schemas.openxmlformats.org/officeDocument/2006/relationships" id="259" r:id="R270c8d51e3f4484c"/>
    <p:sldId xmlns:r="http://schemas.openxmlformats.org/officeDocument/2006/relationships" id="260" r:id="Rad3ed90439604dd5"/>
    <p:sldId xmlns:r="http://schemas.openxmlformats.org/officeDocument/2006/relationships" id="261" r:id="R946d15a3a6c549c6"/>
    <p:sldId xmlns:r="http://schemas.openxmlformats.org/officeDocument/2006/relationships" id="262" r:id="Rfe75413d96b7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47ed43f4c41cc" /><Relationship Type="http://schemas.openxmlformats.org/officeDocument/2006/relationships/slide" Target="/ppt/slides/slide1.xml" Id="Re35f08a63f7f4b70" /><Relationship Type="http://schemas.openxmlformats.org/officeDocument/2006/relationships/slide" Target="/ppt/slides/slide2.xml" Id="R7c9fb791cb8c49b3" /><Relationship Type="http://schemas.openxmlformats.org/officeDocument/2006/relationships/slide" Target="/ppt/slides/slide3.xml" Id="Rb410879e05a240b6" /><Relationship Type="http://schemas.openxmlformats.org/officeDocument/2006/relationships/slide" Target="/ppt/slides/slide4.xml" Id="R270c8d51e3f4484c" /><Relationship Type="http://schemas.openxmlformats.org/officeDocument/2006/relationships/slide" Target="/ppt/slides/slide5.xml" Id="Rad3ed90439604dd5" /><Relationship Type="http://schemas.openxmlformats.org/officeDocument/2006/relationships/slide" Target="/ppt/slides/slide6.xml" Id="R946d15a3a6c549c6" /><Relationship Type="http://schemas.openxmlformats.org/officeDocument/2006/relationships/slide" Target="/ppt/slides/slide7.xml" Id="Rfe75413d96b7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bc9a14c34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ac4dc40d847b9" /><Relationship Type="http://schemas.openxmlformats.org/officeDocument/2006/relationships/theme" Target="/ppt/slideMasters/theme/theme1.xml" Id="R8c6780507a94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ac4dc40d847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b1af93b14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1ce151fa4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09d6e846f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488618423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a47a8468c4c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d8d02958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0015016f2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