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de1b10d8b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68a37926b4fa4"/>
  </p:sldMasterIdLst>
  <p:sldIdLst>
    <p:sldId xmlns:r="http://schemas.openxmlformats.org/officeDocument/2006/relationships" id="256" r:id="R81e53ee8e1f84e06"/>
    <p:sldId xmlns:r="http://schemas.openxmlformats.org/officeDocument/2006/relationships" id="257" r:id="Rb2c6c0e1cbb84a33"/>
    <p:sldId xmlns:r="http://schemas.openxmlformats.org/officeDocument/2006/relationships" id="258" r:id="R63d5bc57ebcb4ade"/>
    <p:sldId xmlns:r="http://schemas.openxmlformats.org/officeDocument/2006/relationships" id="259" r:id="Rcf8adf35d8a94329"/>
    <p:sldId xmlns:r="http://schemas.openxmlformats.org/officeDocument/2006/relationships" id="260" r:id="R02f53c571a64496b"/>
    <p:sldId xmlns:r="http://schemas.openxmlformats.org/officeDocument/2006/relationships" id="261" r:id="R8e3ea4843630438a"/>
    <p:sldId xmlns:r="http://schemas.openxmlformats.org/officeDocument/2006/relationships" id="262" r:id="R005fdf92233b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68a37926b4fa4" /><Relationship Type="http://schemas.openxmlformats.org/officeDocument/2006/relationships/slide" Target="/ppt/slides/slide1.xml" Id="R81e53ee8e1f84e06" /><Relationship Type="http://schemas.openxmlformats.org/officeDocument/2006/relationships/slide" Target="/ppt/slides/slide2.xml" Id="Rb2c6c0e1cbb84a33" /><Relationship Type="http://schemas.openxmlformats.org/officeDocument/2006/relationships/slide" Target="/ppt/slides/slide3.xml" Id="R63d5bc57ebcb4ade" /><Relationship Type="http://schemas.openxmlformats.org/officeDocument/2006/relationships/slide" Target="/ppt/slides/slide4.xml" Id="Rcf8adf35d8a94329" /><Relationship Type="http://schemas.openxmlformats.org/officeDocument/2006/relationships/slide" Target="/ppt/slides/slide5.xml" Id="R02f53c571a64496b" /><Relationship Type="http://schemas.openxmlformats.org/officeDocument/2006/relationships/slide" Target="/ppt/slides/slide6.xml" Id="R8e3ea4843630438a" /><Relationship Type="http://schemas.openxmlformats.org/officeDocument/2006/relationships/slide" Target="/ppt/slides/slide7.xml" Id="R005fdf92233b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26559dd01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37b0c7764065" /><Relationship Type="http://schemas.openxmlformats.org/officeDocument/2006/relationships/theme" Target="/ppt/slideMasters/theme/theme1.xml" Id="Ra989d8f8a663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e37b0c776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132a758a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081aaff2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4e0310bf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c5766575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9281be2e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245ef7a3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73fd9219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