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fbe1d1a69346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55f39c2e6e4dbf"/>
  </p:sldMasterIdLst>
  <p:sldIdLst>
    <p:sldId xmlns:r="http://schemas.openxmlformats.org/officeDocument/2006/relationships" id="256" r:id="R937be829dda44668"/>
    <p:sldId xmlns:r="http://schemas.openxmlformats.org/officeDocument/2006/relationships" id="257" r:id="Rafe3fffd0aa244ee"/>
    <p:sldId xmlns:r="http://schemas.openxmlformats.org/officeDocument/2006/relationships" id="258" r:id="Rda6dc42511c24dc9"/>
    <p:sldId xmlns:r="http://schemas.openxmlformats.org/officeDocument/2006/relationships" id="259" r:id="Ree7d58f3c54d45e5"/>
    <p:sldId xmlns:r="http://schemas.openxmlformats.org/officeDocument/2006/relationships" id="260" r:id="Rc670810ac0e1459e"/>
    <p:sldId xmlns:r="http://schemas.openxmlformats.org/officeDocument/2006/relationships" id="261" r:id="Rc406eefae0074b9a"/>
    <p:sldId xmlns:r="http://schemas.openxmlformats.org/officeDocument/2006/relationships" id="262" r:id="Rde8e8e2edfe445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5f39c2e6e4dbf" /><Relationship Type="http://schemas.openxmlformats.org/officeDocument/2006/relationships/slide" Target="/ppt/slides/slide1.xml" Id="R937be829dda44668" /><Relationship Type="http://schemas.openxmlformats.org/officeDocument/2006/relationships/slide" Target="/ppt/slides/slide2.xml" Id="Rafe3fffd0aa244ee" /><Relationship Type="http://schemas.openxmlformats.org/officeDocument/2006/relationships/slide" Target="/ppt/slides/slide3.xml" Id="Rda6dc42511c24dc9" /><Relationship Type="http://schemas.openxmlformats.org/officeDocument/2006/relationships/slide" Target="/ppt/slides/slide4.xml" Id="Ree7d58f3c54d45e5" /><Relationship Type="http://schemas.openxmlformats.org/officeDocument/2006/relationships/slide" Target="/ppt/slides/slide5.xml" Id="Rc670810ac0e1459e" /><Relationship Type="http://schemas.openxmlformats.org/officeDocument/2006/relationships/slide" Target="/ppt/slides/slide6.xml" Id="Rc406eefae0074b9a" /><Relationship Type="http://schemas.openxmlformats.org/officeDocument/2006/relationships/slide" Target="/ppt/slides/slide7.xml" Id="Rde8e8e2edfe445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cdb15f142747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2f53c913042bb" /><Relationship Type="http://schemas.openxmlformats.org/officeDocument/2006/relationships/theme" Target="/ppt/slideMasters/theme/theme1.xml" Id="R5f38abc1b75f48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62f53c913042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98814439341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6463f49f646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298fe73844c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657b60af342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b4e05bbf64c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4b1edf44e45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70418e9bf48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PLACEPOINT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PLACEPOINT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9 606 522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−17 821 351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−17 438 618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62 921 698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83 844 310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GRUPPEN AS  –  40,2 %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DAIMYO INVEST AS  –  40,1 %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BJØRNBETH INVEST AS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LAAVER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HESSA HOLDING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IGUAZU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ps@placepoint.no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placepoint.no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921 550 049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