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54e32b150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13488d71c54812"/>
  </p:sldMasterIdLst>
  <p:sldIdLst>
    <p:sldId xmlns:r="http://schemas.openxmlformats.org/officeDocument/2006/relationships" id="256" r:id="Rfc92a8752fbe4f16"/>
    <p:sldId xmlns:r="http://schemas.openxmlformats.org/officeDocument/2006/relationships" id="257" r:id="R226a62ca221847da"/>
    <p:sldId xmlns:r="http://schemas.openxmlformats.org/officeDocument/2006/relationships" id="258" r:id="R6c3f15d21d7f4b2b"/>
    <p:sldId xmlns:r="http://schemas.openxmlformats.org/officeDocument/2006/relationships" id="259" r:id="Ra8382c62d14442ba"/>
    <p:sldId xmlns:r="http://schemas.openxmlformats.org/officeDocument/2006/relationships" id="260" r:id="R9c1212faed3d4473"/>
    <p:sldId xmlns:r="http://schemas.openxmlformats.org/officeDocument/2006/relationships" id="261" r:id="R69e1fd2702644cc7"/>
    <p:sldId xmlns:r="http://schemas.openxmlformats.org/officeDocument/2006/relationships" id="262" r:id="Rb20a4d88c527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3488d71c54812" /><Relationship Type="http://schemas.openxmlformats.org/officeDocument/2006/relationships/slide" Target="/ppt/slides/slide1.xml" Id="Rfc92a8752fbe4f16" /><Relationship Type="http://schemas.openxmlformats.org/officeDocument/2006/relationships/slide" Target="/ppt/slides/slide2.xml" Id="R226a62ca221847da" /><Relationship Type="http://schemas.openxmlformats.org/officeDocument/2006/relationships/slide" Target="/ppt/slides/slide3.xml" Id="R6c3f15d21d7f4b2b" /><Relationship Type="http://schemas.openxmlformats.org/officeDocument/2006/relationships/slide" Target="/ppt/slides/slide4.xml" Id="Ra8382c62d14442ba" /><Relationship Type="http://schemas.openxmlformats.org/officeDocument/2006/relationships/slide" Target="/ppt/slides/slide5.xml" Id="R9c1212faed3d4473" /><Relationship Type="http://schemas.openxmlformats.org/officeDocument/2006/relationships/slide" Target="/ppt/slides/slide6.xml" Id="R69e1fd2702644cc7" /><Relationship Type="http://schemas.openxmlformats.org/officeDocument/2006/relationships/slide" Target="/ppt/slides/slide7.xml" Id="Rb20a4d88c527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da795817a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1306a8b924d5a" /><Relationship Type="http://schemas.openxmlformats.org/officeDocument/2006/relationships/theme" Target="/ppt/slideMasters/theme/theme1.xml" Id="Rc052e91a5bbb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1306a8b92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3392d0cf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ce5411390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8cda733f2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3bc192e74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6c74a31ed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18357504c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06043ee1b40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VARTDAL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68 473 639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75 960 493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