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3213f09b8940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3f61301bab47c4"/>
  </p:sldMasterIdLst>
  <p:sldIdLst>
    <p:sldId xmlns:r="http://schemas.openxmlformats.org/officeDocument/2006/relationships" id="256" r:id="Rb5043bdfe44645c9"/>
    <p:sldId xmlns:r="http://schemas.openxmlformats.org/officeDocument/2006/relationships" id="257" r:id="Raeeb674741cd4c34"/>
    <p:sldId xmlns:r="http://schemas.openxmlformats.org/officeDocument/2006/relationships" id="258" r:id="Rd08e559253d8459a"/>
    <p:sldId xmlns:r="http://schemas.openxmlformats.org/officeDocument/2006/relationships" id="259" r:id="R4b7e36d32a7c4bdf"/>
    <p:sldId xmlns:r="http://schemas.openxmlformats.org/officeDocument/2006/relationships" id="260" r:id="Rf53eed0395ac4b62"/>
    <p:sldId xmlns:r="http://schemas.openxmlformats.org/officeDocument/2006/relationships" id="261" r:id="R05ef0cefddc94c13"/>
    <p:sldId xmlns:r="http://schemas.openxmlformats.org/officeDocument/2006/relationships" id="262" r:id="Rc4f6e4e3be434c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3f61301bab47c4" /><Relationship Type="http://schemas.openxmlformats.org/officeDocument/2006/relationships/slide" Target="/ppt/slides/slide1.xml" Id="Rb5043bdfe44645c9" /><Relationship Type="http://schemas.openxmlformats.org/officeDocument/2006/relationships/slide" Target="/ppt/slides/slide2.xml" Id="Raeeb674741cd4c34" /><Relationship Type="http://schemas.openxmlformats.org/officeDocument/2006/relationships/slide" Target="/ppt/slides/slide3.xml" Id="Rd08e559253d8459a" /><Relationship Type="http://schemas.openxmlformats.org/officeDocument/2006/relationships/slide" Target="/ppt/slides/slide4.xml" Id="R4b7e36d32a7c4bdf" /><Relationship Type="http://schemas.openxmlformats.org/officeDocument/2006/relationships/slide" Target="/ppt/slides/slide5.xml" Id="Rf53eed0395ac4b62" /><Relationship Type="http://schemas.openxmlformats.org/officeDocument/2006/relationships/slide" Target="/ppt/slides/slide6.xml" Id="R05ef0cefddc94c13" /><Relationship Type="http://schemas.openxmlformats.org/officeDocument/2006/relationships/slide" Target="/ppt/slides/slide7.xml" Id="Rc4f6e4e3be434c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2a68d7778545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42dcde2024dc7" /><Relationship Type="http://schemas.openxmlformats.org/officeDocument/2006/relationships/theme" Target="/ppt/slideMasters/theme/theme1.xml" Id="R8c7aa6d2c4354a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e42dcde2024d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c2bde289845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b3e8b3d0949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43b93366e4e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906b0e9d148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c517143c943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ce62cf5a944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9b650ee3342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VARTDAL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VARTDAL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49 779 366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73 694 567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SUSTAINABILITY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Vartdalsstranda 1072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921 591 713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