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5f3551619a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59918b4814a66"/>
  </p:sldMasterIdLst>
  <p:sldIdLst>
    <p:sldId xmlns:r="http://schemas.openxmlformats.org/officeDocument/2006/relationships" id="256" r:id="R4c224c7a58634ac8"/>
    <p:sldId xmlns:r="http://schemas.openxmlformats.org/officeDocument/2006/relationships" id="257" r:id="Ra24e8abe30b642a5"/>
    <p:sldId xmlns:r="http://schemas.openxmlformats.org/officeDocument/2006/relationships" id="258" r:id="Refb6fe91132448ce"/>
    <p:sldId xmlns:r="http://schemas.openxmlformats.org/officeDocument/2006/relationships" id="259" r:id="R1b6a5a2a406942ab"/>
    <p:sldId xmlns:r="http://schemas.openxmlformats.org/officeDocument/2006/relationships" id="260" r:id="R2e481f800ab24821"/>
    <p:sldId xmlns:r="http://schemas.openxmlformats.org/officeDocument/2006/relationships" id="261" r:id="R82d252002987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59918b4814a66" /><Relationship Type="http://schemas.openxmlformats.org/officeDocument/2006/relationships/slide" Target="/ppt/slides/slide1.xml" Id="R4c224c7a58634ac8" /><Relationship Type="http://schemas.openxmlformats.org/officeDocument/2006/relationships/slide" Target="/ppt/slides/slide2.xml" Id="Ra24e8abe30b642a5" /><Relationship Type="http://schemas.openxmlformats.org/officeDocument/2006/relationships/slide" Target="/ppt/slides/slide3.xml" Id="Refb6fe91132448ce" /><Relationship Type="http://schemas.openxmlformats.org/officeDocument/2006/relationships/slide" Target="/ppt/slides/slide4.xml" Id="R1b6a5a2a406942ab" /><Relationship Type="http://schemas.openxmlformats.org/officeDocument/2006/relationships/slide" Target="/ppt/slides/slide5.xml" Id="R2e481f800ab24821" /><Relationship Type="http://schemas.openxmlformats.org/officeDocument/2006/relationships/slide" Target="/ppt/slides/slide6.xml" Id="R82d252002987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f03b97f3e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6ebfb25249d0" /><Relationship Type="http://schemas.openxmlformats.org/officeDocument/2006/relationships/theme" Target="/ppt/slideMasters/theme/theme1.xml" Id="Rcf7059d971ad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f6ebfb252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bc80366e4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cec1c391d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828219ea1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04ab45354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c26b4a2846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5c9a75a2b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921 624 409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VELA HOLDING AS</a:t>
            </a:r>
          </a:p>
        </p:txBody>
      </p:sp>
    </p:spTree>
  </p:cSld>
  <p:clrMapOvr>
    <a:masterClrMapping xmlns:a="http://schemas.openxmlformats.org/drawingml/2006/main"/>
  </p:clrMapOvr>
</p:sld>
</file>