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ade2ea338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1923fe72a467a"/>
  </p:sldMasterIdLst>
  <p:sldIdLst>
    <p:sldId xmlns:r="http://schemas.openxmlformats.org/officeDocument/2006/relationships" id="256" r:id="R63f83dbf1da84c69"/>
    <p:sldId xmlns:r="http://schemas.openxmlformats.org/officeDocument/2006/relationships" id="257" r:id="Rfdbc3617bc564fa2"/>
    <p:sldId xmlns:r="http://schemas.openxmlformats.org/officeDocument/2006/relationships" id="258" r:id="R1480664b7668406c"/>
    <p:sldId xmlns:r="http://schemas.openxmlformats.org/officeDocument/2006/relationships" id="259" r:id="R64b13242a1c048ed"/>
    <p:sldId xmlns:r="http://schemas.openxmlformats.org/officeDocument/2006/relationships" id="260" r:id="R5b07f6d650b94d4c"/>
    <p:sldId xmlns:r="http://schemas.openxmlformats.org/officeDocument/2006/relationships" id="261" r:id="R1bed46a157344af6"/>
    <p:sldId xmlns:r="http://schemas.openxmlformats.org/officeDocument/2006/relationships" id="262" r:id="Rde065d17cb2b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1923fe72a467a" /><Relationship Type="http://schemas.openxmlformats.org/officeDocument/2006/relationships/slide" Target="/ppt/slides/slide1.xml" Id="R63f83dbf1da84c69" /><Relationship Type="http://schemas.openxmlformats.org/officeDocument/2006/relationships/slide" Target="/ppt/slides/slide2.xml" Id="Rfdbc3617bc564fa2" /><Relationship Type="http://schemas.openxmlformats.org/officeDocument/2006/relationships/slide" Target="/ppt/slides/slide3.xml" Id="R1480664b7668406c" /><Relationship Type="http://schemas.openxmlformats.org/officeDocument/2006/relationships/slide" Target="/ppt/slides/slide4.xml" Id="R64b13242a1c048ed" /><Relationship Type="http://schemas.openxmlformats.org/officeDocument/2006/relationships/slide" Target="/ppt/slides/slide5.xml" Id="R5b07f6d650b94d4c" /><Relationship Type="http://schemas.openxmlformats.org/officeDocument/2006/relationships/slide" Target="/ppt/slides/slide6.xml" Id="R1bed46a157344af6" /><Relationship Type="http://schemas.openxmlformats.org/officeDocument/2006/relationships/slide" Target="/ppt/slides/slide7.xml" Id="Rde065d17cb2b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9ba21f281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0b0fe17724a1a" /><Relationship Type="http://schemas.openxmlformats.org/officeDocument/2006/relationships/theme" Target="/ppt/slideMasters/theme/theme1.xml" Id="Rb2c1edd47a50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0b0fe1772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c1e840908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3de5984b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7ab2d01f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01b5f0e7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0d102e2c1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85c179ef8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fe562d53d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