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42ed5723348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95077d0394a8d"/>
  </p:sldMasterIdLst>
  <p:sldIdLst>
    <p:sldId xmlns:r="http://schemas.openxmlformats.org/officeDocument/2006/relationships" id="256" r:id="R943473fd85c14f53"/>
    <p:sldId xmlns:r="http://schemas.openxmlformats.org/officeDocument/2006/relationships" id="257" r:id="Rb846e012bb6d4ed9"/>
    <p:sldId xmlns:r="http://schemas.openxmlformats.org/officeDocument/2006/relationships" id="258" r:id="Rabba7c3684154cce"/>
    <p:sldId xmlns:r="http://schemas.openxmlformats.org/officeDocument/2006/relationships" id="259" r:id="R6a1d1c69260441d1"/>
    <p:sldId xmlns:r="http://schemas.openxmlformats.org/officeDocument/2006/relationships" id="260" r:id="R994dae1151044b45"/>
    <p:sldId xmlns:r="http://schemas.openxmlformats.org/officeDocument/2006/relationships" id="261" r:id="Rbaab4abff1e34793"/>
    <p:sldId xmlns:r="http://schemas.openxmlformats.org/officeDocument/2006/relationships" id="262" r:id="R473c21e4a0a4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95077d0394a8d" /><Relationship Type="http://schemas.openxmlformats.org/officeDocument/2006/relationships/slide" Target="/ppt/slides/slide1.xml" Id="R943473fd85c14f53" /><Relationship Type="http://schemas.openxmlformats.org/officeDocument/2006/relationships/slide" Target="/ppt/slides/slide2.xml" Id="Rb846e012bb6d4ed9" /><Relationship Type="http://schemas.openxmlformats.org/officeDocument/2006/relationships/slide" Target="/ppt/slides/slide3.xml" Id="Rabba7c3684154cce" /><Relationship Type="http://schemas.openxmlformats.org/officeDocument/2006/relationships/slide" Target="/ppt/slides/slide4.xml" Id="R6a1d1c69260441d1" /><Relationship Type="http://schemas.openxmlformats.org/officeDocument/2006/relationships/slide" Target="/ppt/slides/slide5.xml" Id="R994dae1151044b45" /><Relationship Type="http://schemas.openxmlformats.org/officeDocument/2006/relationships/slide" Target="/ppt/slides/slide6.xml" Id="Rbaab4abff1e34793" /><Relationship Type="http://schemas.openxmlformats.org/officeDocument/2006/relationships/slide" Target="/ppt/slides/slide7.xml" Id="R473c21e4a0a4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076b7764e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349b2f0ea4ed2" /><Relationship Type="http://schemas.openxmlformats.org/officeDocument/2006/relationships/theme" Target="/ppt/slideMasters/theme/theme1.xml" Id="R583981eea0c6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a349b2f0ea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b58e24dce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34a06b5324c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bdfa9f73a4e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ab9a233e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0055551b6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6b1e9db9243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f478f61dc4c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SKJETNE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SKJETNE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58 248 267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3 160 547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18 723 621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REDEVIL INVEST AS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BELIMA 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921 648 847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SKJETNE MASKIN AS</a:t>
            </a:r>
          </a:p>
        </p:txBody>
      </p:sp>
    </p:spTree>
  </p:cSld>
  <p:clrMapOvr>
    <a:masterClrMapping xmlns:a="http://schemas.openxmlformats.org/drawingml/2006/main"/>
  </p:clrMapOvr>
</p:sld>
</file>