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59bf2faa2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b4b0dc2c848d8"/>
  </p:sldMasterIdLst>
  <p:sldIdLst>
    <p:sldId xmlns:r="http://schemas.openxmlformats.org/officeDocument/2006/relationships" id="256" r:id="Rae07f5c5b0d6487b"/>
    <p:sldId xmlns:r="http://schemas.openxmlformats.org/officeDocument/2006/relationships" id="257" r:id="R4173f3d030ac488f"/>
    <p:sldId xmlns:r="http://schemas.openxmlformats.org/officeDocument/2006/relationships" id="258" r:id="R78b77abe25f74cfe"/>
    <p:sldId xmlns:r="http://schemas.openxmlformats.org/officeDocument/2006/relationships" id="259" r:id="Rffdb9db0a37e4609"/>
    <p:sldId xmlns:r="http://schemas.openxmlformats.org/officeDocument/2006/relationships" id="260" r:id="R54e8f6aaba194955"/>
    <p:sldId xmlns:r="http://schemas.openxmlformats.org/officeDocument/2006/relationships" id="261" r:id="Rce187ad964754fae"/>
    <p:sldId xmlns:r="http://schemas.openxmlformats.org/officeDocument/2006/relationships" id="262" r:id="R3b993e976d91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b4b0dc2c848d8" /><Relationship Type="http://schemas.openxmlformats.org/officeDocument/2006/relationships/slide" Target="/ppt/slides/slide1.xml" Id="Rae07f5c5b0d6487b" /><Relationship Type="http://schemas.openxmlformats.org/officeDocument/2006/relationships/slide" Target="/ppt/slides/slide2.xml" Id="R4173f3d030ac488f" /><Relationship Type="http://schemas.openxmlformats.org/officeDocument/2006/relationships/slide" Target="/ppt/slides/slide3.xml" Id="R78b77abe25f74cfe" /><Relationship Type="http://schemas.openxmlformats.org/officeDocument/2006/relationships/slide" Target="/ppt/slides/slide4.xml" Id="Rffdb9db0a37e4609" /><Relationship Type="http://schemas.openxmlformats.org/officeDocument/2006/relationships/slide" Target="/ppt/slides/slide5.xml" Id="R54e8f6aaba194955" /><Relationship Type="http://schemas.openxmlformats.org/officeDocument/2006/relationships/slide" Target="/ppt/slides/slide6.xml" Id="Rce187ad964754fae" /><Relationship Type="http://schemas.openxmlformats.org/officeDocument/2006/relationships/slide" Target="/ppt/slides/slide7.xml" Id="R3b993e976d91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91781c32646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116c51a114179" /><Relationship Type="http://schemas.openxmlformats.org/officeDocument/2006/relationships/theme" Target="/ppt/slideMasters/theme/theme1.xml" Id="R392cb27ed78a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116c51a11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79c91cbe1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1c0373d7b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05d7ac7b041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d1fc71dde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63099d073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a94baed7c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1fa050f23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