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0f7dbac42f4c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55ac43c8de4172"/>
  </p:sldMasterIdLst>
  <p:sldIdLst>
    <p:sldId xmlns:r="http://schemas.openxmlformats.org/officeDocument/2006/relationships" id="256" r:id="R81f8b887278d4820"/>
    <p:sldId xmlns:r="http://schemas.openxmlformats.org/officeDocument/2006/relationships" id="257" r:id="R1dce13f319b9475f"/>
    <p:sldId xmlns:r="http://schemas.openxmlformats.org/officeDocument/2006/relationships" id="258" r:id="Rf3bf0329b68c4909"/>
    <p:sldId xmlns:r="http://schemas.openxmlformats.org/officeDocument/2006/relationships" id="259" r:id="R7efe9d352a5d480e"/>
    <p:sldId xmlns:r="http://schemas.openxmlformats.org/officeDocument/2006/relationships" id="260" r:id="Rf405cf2722424684"/>
    <p:sldId xmlns:r="http://schemas.openxmlformats.org/officeDocument/2006/relationships" id="261" r:id="R3bd1ea26c3dd403f"/>
    <p:sldId xmlns:r="http://schemas.openxmlformats.org/officeDocument/2006/relationships" id="262" r:id="R1bb99a529316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5ac43c8de4172" /><Relationship Type="http://schemas.openxmlformats.org/officeDocument/2006/relationships/slide" Target="/ppt/slides/slide1.xml" Id="R81f8b887278d4820" /><Relationship Type="http://schemas.openxmlformats.org/officeDocument/2006/relationships/slide" Target="/ppt/slides/slide2.xml" Id="R1dce13f319b9475f" /><Relationship Type="http://schemas.openxmlformats.org/officeDocument/2006/relationships/slide" Target="/ppt/slides/slide3.xml" Id="Rf3bf0329b68c4909" /><Relationship Type="http://schemas.openxmlformats.org/officeDocument/2006/relationships/slide" Target="/ppt/slides/slide4.xml" Id="R7efe9d352a5d480e" /><Relationship Type="http://schemas.openxmlformats.org/officeDocument/2006/relationships/slide" Target="/ppt/slides/slide5.xml" Id="Rf405cf2722424684" /><Relationship Type="http://schemas.openxmlformats.org/officeDocument/2006/relationships/slide" Target="/ppt/slides/slide6.xml" Id="R3bd1ea26c3dd403f" /><Relationship Type="http://schemas.openxmlformats.org/officeDocument/2006/relationships/slide" Target="/ppt/slides/slide7.xml" Id="R1bb99a529316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62b92543244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4d38aa9ff46cf" /><Relationship Type="http://schemas.openxmlformats.org/officeDocument/2006/relationships/theme" Target="/ppt/slideMasters/theme/theme1.xml" Id="R031740c5114448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74d38aa9ff46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980956dc14b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9599a7b5c4d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d9ab44a5045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c716a42a4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9525134044a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d9bc53e0447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c065d246b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JTJO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JTJO EIENDOM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6 033 840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6 041 373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TRANA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Jannicke T. Johansen, Grillstadfjæra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921 698 607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