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5119b1198348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a87cf6362d44bf"/>
  </p:sldMasterIdLst>
  <p:sldIdLst>
    <p:sldId xmlns:r="http://schemas.openxmlformats.org/officeDocument/2006/relationships" id="256" r:id="R8ec231c296a54ccd"/>
    <p:sldId xmlns:r="http://schemas.openxmlformats.org/officeDocument/2006/relationships" id="257" r:id="R91993fa2ee0f4d13"/>
    <p:sldId xmlns:r="http://schemas.openxmlformats.org/officeDocument/2006/relationships" id="258" r:id="Ref61dedad9ca4507"/>
    <p:sldId xmlns:r="http://schemas.openxmlformats.org/officeDocument/2006/relationships" id="259" r:id="R745210bfbde44689"/>
    <p:sldId xmlns:r="http://schemas.openxmlformats.org/officeDocument/2006/relationships" id="260" r:id="Rf7b32af7ff2a4784"/>
    <p:sldId xmlns:r="http://schemas.openxmlformats.org/officeDocument/2006/relationships" id="261" r:id="Re91f5d57fa374b7e"/>
    <p:sldId xmlns:r="http://schemas.openxmlformats.org/officeDocument/2006/relationships" id="262" r:id="Rf1a624bcdb1944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87cf6362d44bf" /><Relationship Type="http://schemas.openxmlformats.org/officeDocument/2006/relationships/slide" Target="/ppt/slides/slide1.xml" Id="R8ec231c296a54ccd" /><Relationship Type="http://schemas.openxmlformats.org/officeDocument/2006/relationships/slide" Target="/ppt/slides/slide2.xml" Id="R91993fa2ee0f4d13" /><Relationship Type="http://schemas.openxmlformats.org/officeDocument/2006/relationships/slide" Target="/ppt/slides/slide3.xml" Id="Ref61dedad9ca4507" /><Relationship Type="http://schemas.openxmlformats.org/officeDocument/2006/relationships/slide" Target="/ppt/slides/slide4.xml" Id="R745210bfbde44689" /><Relationship Type="http://schemas.openxmlformats.org/officeDocument/2006/relationships/slide" Target="/ppt/slides/slide5.xml" Id="Rf7b32af7ff2a4784" /><Relationship Type="http://schemas.openxmlformats.org/officeDocument/2006/relationships/slide" Target="/ppt/slides/slide6.xml" Id="Re91f5d57fa374b7e" /><Relationship Type="http://schemas.openxmlformats.org/officeDocument/2006/relationships/slide" Target="/ppt/slides/slide7.xml" Id="Rf1a624bcdb1944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4917ece6c45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86b4379b249ae" /><Relationship Type="http://schemas.openxmlformats.org/officeDocument/2006/relationships/theme" Target="/ppt/slideMasters/theme/theme1.xml" Id="R966eb191d5d941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86b4379b2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da2e26cf6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fbf6d8c984b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08c7ae428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af38052bd4f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df376f9964a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4ad6b3b354a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dcb38ae5443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 INVEST GLOBAL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INVEST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INVEST GLOBAL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INVEST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INVEST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INVEST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810 209 000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9 235 114 000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13 813 292 000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INVEST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INVEST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921 784 414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 INVEST GLOBAL AS</a:t>
            </a:r>
          </a:p>
        </p:txBody>
      </p:sp>
    </p:spTree>
  </p:cSld>
  <p:clrMapOvr>
    <a:masterClrMapping xmlns:a="http://schemas.openxmlformats.org/drawingml/2006/main"/>
  </p:clrMapOvr>
</p:sld>
</file>