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9794ea306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d13d7c99bc478a"/>
  </p:sldMasterIdLst>
  <p:sldIdLst>
    <p:sldId xmlns:r="http://schemas.openxmlformats.org/officeDocument/2006/relationships" id="256" r:id="R47c6104c5f7b46cd"/>
    <p:sldId xmlns:r="http://schemas.openxmlformats.org/officeDocument/2006/relationships" id="257" r:id="Raa1c95e772d24896"/>
    <p:sldId xmlns:r="http://schemas.openxmlformats.org/officeDocument/2006/relationships" id="258" r:id="R931b17537454447e"/>
    <p:sldId xmlns:r="http://schemas.openxmlformats.org/officeDocument/2006/relationships" id="259" r:id="R5a392f94b21146a8"/>
    <p:sldId xmlns:r="http://schemas.openxmlformats.org/officeDocument/2006/relationships" id="260" r:id="R18c1fb3421c945db"/>
    <p:sldId xmlns:r="http://schemas.openxmlformats.org/officeDocument/2006/relationships" id="261" r:id="R786efc528256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13d7c99bc478a" /><Relationship Type="http://schemas.openxmlformats.org/officeDocument/2006/relationships/slide" Target="/ppt/slides/slide1.xml" Id="R47c6104c5f7b46cd" /><Relationship Type="http://schemas.openxmlformats.org/officeDocument/2006/relationships/slide" Target="/ppt/slides/slide2.xml" Id="Raa1c95e772d24896" /><Relationship Type="http://schemas.openxmlformats.org/officeDocument/2006/relationships/slide" Target="/ppt/slides/slide3.xml" Id="R931b17537454447e" /><Relationship Type="http://schemas.openxmlformats.org/officeDocument/2006/relationships/slide" Target="/ppt/slides/slide4.xml" Id="R5a392f94b21146a8" /><Relationship Type="http://schemas.openxmlformats.org/officeDocument/2006/relationships/slide" Target="/ppt/slides/slide5.xml" Id="R18c1fb3421c945db" /><Relationship Type="http://schemas.openxmlformats.org/officeDocument/2006/relationships/slide" Target="/ppt/slides/slide6.xml" Id="R786efc528256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2c014feb9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f1e73d5242f9" /><Relationship Type="http://schemas.openxmlformats.org/officeDocument/2006/relationships/theme" Target="/ppt/slideMasters/theme/theme1.xml" Id="R1de9375cdfd1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7f1e73d52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22ae4ec4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c4d54b991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91d66a3f442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ec8d84d5d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329704171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50fff739e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