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e1f119dea84f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29b6386e6a49d5"/>
  </p:sldMasterIdLst>
  <p:sldIdLst>
    <p:sldId xmlns:r="http://schemas.openxmlformats.org/officeDocument/2006/relationships" id="256" r:id="R6087cd9398c142eb"/>
    <p:sldId xmlns:r="http://schemas.openxmlformats.org/officeDocument/2006/relationships" id="257" r:id="Rb974940c83a74b32"/>
    <p:sldId xmlns:r="http://schemas.openxmlformats.org/officeDocument/2006/relationships" id="258" r:id="Re8344155250947f5"/>
    <p:sldId xmlns:r="http://schemas.openxmlformats.org/officeDocument/2006/relationships" id="259" r:id="R656fb5746eef4e12"/>
    <p:sldId xmlns:r="http://schemas.openxmlformats.org/officeDocument/2006/relationships" id="260" r:id="Rccc2202d041d4ce0"/>
    <p:sldId xmlns:r="http://schemas.openxmlformats.org/officeDocument/2006/relationships" id="261" r:id="Rbe5e83bd115c4fc8"/>
    <p:sldId xmlns:r="http://schemas.openxmlformats.org/officeDocument/2006/relationships" id="262" r:id="R97f145bf761d4f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9b6386e6a49d5" /><Relationship Type="http://schemas.openxmlformats.org/officeDocument/2006/relationships/slide" Target="/ppt/slides/slide1.xml" Id="R6087cd9398c142eb" /><Relationship Type="http://schemas.openxmlformats.org/officeDocument/2006/relationships/slide" Target="/ppt/slides/slide2.xml" Id="Rb974940c83a74b32" /><Relationship Type="http://schemas.openxmlformats.org/officeDocument/2006/relationships/slide" Target="/ppt/slides/slide3.xml" Id="Re8344155250947f5" /><Relationship Type="http://schemas.openxmlformats.org/officeDocument/2006/relationships/slide" Target="/ppt/slides/slide4.xml" Id="R656fb5746eef4e12" /><Relationship Type="http://schemas.openxmlformats.org/officeDocument/2006/relationships/slide" Target="/ppt/slides/slide5.xml" Id="Rccc2202d041d4ce0" /><Relationship Type="http://schemas.openxmlformats.org/officeDocument/2006/relationships/slide" Target="/ppt/slides/slide6.xml" Id="Rbe5e83bd115c4fc8" /><Relationship Type="http://schemas.openxmlformats.org/officeDocument/2006/relationships/slide" Target="/ppt/slides/slide7.xml" Id="R97f145bf761d4f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b900b8419940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fddd0cbd64da7" /><Relationship Type="http://schemas.openxmlformats.org/officeDocument/2006/relationships/theme" Target="/ppt/slideMasters/theme/theme1.xml" Id="R48e76f9f973d42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cfddd0cbd64d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892ade8aa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6e885574141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6b1435bd548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ab82f3eb74e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f54120058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b761d4f3d4a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0f79d9c1c44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