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7d4f97533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9d943b1de4e07"/>
  </p:sldMasterIdLst>
  <p:sldIdLst>
    <p:sldId xmlns:r="http://schemas.openxmlformats.org/officeDocument/2006/relationships" id="256" r:id="R30d3b4063ca741d4"/>
    <p:sldId xmlns:r="http://schemas.openxmlformats.org/officeDocument/2006/relationships" id="257" r:id="R4f5cd8cca4c04e50"/>
    <p:sldId xmlns:r="http://schemas.openxmlformats.org/officeDocument/2006/relationships" id="258" r:id="R0954f2f06adf4441"/>
    <p:sldId xmlns:r="http://schemas.openxmlformats.org/officeDocument/2006/relationships" id="259" r:id="R4a7be15db458443f"/>
    <p:sldId xmlns:r="http://schemas.openxmlformats.org/officeDocument/2006/relationships" id="260" r:id="Rc95047601e4a4a05"/>
    <p:sldId xmlns:r="http://schemas.openxmlformats.org/officeDocument/2006/relationships" id="261" r:id="R07d18e39120c41b9"/>
    <p:sldId xmlns:r="http://schemas.openxmlformats.org/officeDocument/2006/relationships" id="262" r:id="R65769c403a1d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9d943b1de4e07" /><Relationship Type="http://schemas.openxmlformats.org/officeDocument/2006/relationships/slide" Target="/ppt/slides/slide1.xml" Id="R30d3b4063ca741d4" /><Relationship Type="http://schemas.openxmlformats.org/officeDocument/2006/relationships/slide" Target="/ppt/slides/slide2.xml" Id="R4f5cd8cca4c04e50" /><Relationship Type="http://schemas.openxmlformats.org/officeDocument/2006/relationships/slide" Target="/ppt/slides/slide3.xml" Id="R0954f2f06adf4441" /><Relationship Type="http://schemas.openxmlformats.org/officeDocument/2006/relationships/slide" Target="/ppt/slides/slide4.xml" Id="R4a7be15db458443f" /><Relationship Type="http://schemas.openxmlformats.org/officeDocument/2006/relationships/slide" Target="/ppt/slides/slide5.xml" Id="Rc95047601e4a4a05" /><Relationship Type="http://schemas.openxmlformats.org/officeDocument/2006/relationships/slide" Target="/ppt/slides/slide6.xml" Id="R07d18e39120c41b9" /><Relationship Type="http://schemas.openxmlformats.org/officeDocument/2006/relationships/slide" Target="/ppt/slides/slide7.xml" Id="R65769c403a1d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0df96bb1b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f6298db274968" /><Relationship Type="http://schemas.openxmlformats.org/officeDocument/2006/relationships/theme" Target="/ppt/slideMasters/theme/theme1.xml" Id="R4f25bc5df809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f6298db2749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1c39a21ce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fd9d4932c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f45825cc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ee702dc8d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04384f1e346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2f23a6e7e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2594933e542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KOLBJØRN SVEIN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9 601 602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HOFF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