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c22241bd37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64d94f49e44ce3"/>
  </p:sldMasterIdLst>
  <p:sldIdLst>
    <p:sldId xmlns:r="http://schemas.openxmlformats.org/officeDocument/2006/relationships" id="256" r:id="R3ec4b8b3891a4cfe"/>
    <p:sldId xmlns:r="http://schemas.openxmlformats.org/officeDocument/2006/relationships" id="257" r:id="R325a9001ef2e42f7"/>
    <p:sldId xmlns:r="http://schemas.openxmlformats.org/officeDocument/2006/relationships" id="258" r:id="R8d434a3e97f64ed9"/>
    <p:sldId xmlns:r="http://schemas.openxmlformats.org/officeDocument/2006/relationships" id="259" r:id="R79d2bd77c50a45bb"/>
    <p:sldId xmlns:r="http://schemas.openxmlformats.org/officeDocument/2006/relationships" id="260" r:id="R985d3e29a16d47f3"/>
    <p:sldId xmlns:r="http://schemas.openxmlformats.org/officeDocument/2006/relationships" id="261" r:id="R236a11c390164226"/>
    <p:sldId xmlns:r="http://schemas.openxmlformats.org/officeDocument/2006/relationships" id="262" r:id="R0e94bb829c364f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4d94f49e44ce3" /><Relationship Type="http://schemas.openxmlformats.org/officeDocument/2006/relationships/slide" Target="/ppt/slides/slide1.xml" Id="R3ec4b8b3891a4cfe" /><Relationship Type="http://schemas.openxmlformats.org/officeDocument/2006/relationships/slide" Target="/ppt/slides/slide2.xml" Id="R325a9001ef2e42f7" /><Relationship Type="http://schemas.openxmlformats.org/officeDocument/2006/relationships/slide" Target="/ppt/slides/slide3.xml" Id="R8d434a3e97f64ed9" /><Relationship Type="http://schemas.openxmlformats.org/officeDocument/2006/relationships/slide" Target="/ppt/slides/slide4.xml" Id="R79d2bd77c50a45bb" /><Relationship Type="http://schemas.openxmlformats.org/officeDocument/2006/relationships/slide" Target="/ppt/slides/slide5.xml" Id="R985d3e29a16d47f3" /><Relationship Type="http://schemas.openxmlformats.org/officeDocument/2006/relationships/slide" Target="/ppt/slides/slide6.xml" Id="R236a11c390164226" /><Relationship Type="http://schemas.openxmlformats.org/officeDocument/2006/relationships/slide" Target="/ppt/slides/slide7.xml" Id="R0e94bb829c364f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f6975ec5b7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7e640a94246d3" /><Relationship Type="http://schemas.openxmlformats.org/officeDocument/2006/relationships/theme" Target="/ppt/slideMasters/theme/theme1.xml" Id="R7c7e9ad5703e45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7e640a94246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1dd843d14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b17204fb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36bdb43d43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129a45142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4e4b1be64d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3eb1279264f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3f03e5faa4e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