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386e1c837d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754d6d7f04f5a"/>
  </p:sldMasterIdLst>
  <p:sldIdLst>
    <p:sldId xmlns:r="http://schemas.openxmlformats.org/officeDocument/2006/relationships" id="256" r:id="R0f8e29e4ef434ea8"/>
    <p:sldId xmlns:r="http://schemas.openxmlformats.org/officeDocument/2006/relationships" id="257" r:id="Rdc8dd967da6e4f33"/>
    <p:sldId xmlns:r="http://schemas.openxmlformats.org/officeDocument/2006/relationships" id="258" r:id="R6c98c4c2e86a4283"/>
    <p:sldId xmlns:r="http://schemas.openxmlformats.org/officeDocument/2006/relationships" id="259" r:id="Ra9a2cd3503f74de1"/>
    <p:sldId xmlns:r="http://schemas.openxmlformats.org/officeDocument/2006/relationships" id="260" r:id="R72d48c201d944265"/>
    <p:sldId xmlns:r="http://schemas.openxmlformats.org/officeDocument/2006/relationships" id="261" r:id="Rd35698e3181247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754d6d7f04f5a" /><Relationship Type="http://schemas.openxmlformats.org/officeDocument/2006/relationships/slide" Target="/ppt/slides/slide1.xml" Id="R0f8e29e4ef434ea8" /><Relationship Type="http://schemas.openxmlformats.org/officeDocument/2006/relationships/slide" Target="/ppt/slides/slide2.xml" Id="Rdc8dd967da6e4f33" /><Relationship Type="http://schemas.openxmlformats.org/officeDocument/2006/relationships/slide" Target="/ppt/slides/slide3.xml" Id="R6c98c4c2e86a4283" /><Relationship Type="http://schemas.openxmlformats.org/officeDocument/2006/relationships/slide" Target="/ppt/slides/slide4.xml" Id="Ra9a2cd3503f74de1" /><Relationship Type="http://schemas.openxmlformats.org/officeDocument/2006/relationships/slide" Target="/ppt/slides/slide5.xml" Id="R72d48c201d944265" /><Relationship Type="http://schemas.openxmlformats.org/officeDocument/2006/relationships/slide" Target="/ppt/slides/slide6.xml" Id="Rd35698e3181247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cda407af1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d329b39e54510" /><Relationship Type="http://schemas.openxmlformats.org/officeDocument/2006/relationships/theme" Target="/ppt/slideMasters/theme/theme1.xml" Id="R2f25157719d1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d329b39e5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adfa06323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d8534cd21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86946592d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e7bd4b977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7a05a44f1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3ec7293da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EDHL HOLDING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2 655 869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30 459 121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30 484 616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Bekkevoldveien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1630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EDHL HOLDING AS</a:t>
            </a:r>
          </a:p>
        </p:txBody>
      </p:sp>
    </p:spTree>
  </p:cSld>
  <p:clrMapOvr>
    <a:masterClrMapping xmlns:a="http://schemas.openxmlformats.org/drawingml/2006/main"/>
  </p:clrMapOvr>
</p:sld>
</file>