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9eb336e3646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e47f6d4fc242c5"/>
  </p:sldMasterIdLst>
  <p:sldIdLst>
    <p:sldId xmlns:r="http://schemas.openxmlformats.org/officeDocument/2006/relationships" id="256" r:id="Rf57c45930b0b4624"/>
    <p:sldId xmlns:r="http://schemas.openxmlformats.org/officeDocument/2006/relationships" id="257" r:id="Rfa3a0986e39443bf"/>
    <p:sldId xmlns:r="http://schemas.openxmlformats.org/officeDocument/2006/relationships" id="258" r:id="Rd3343a3f0b77476f"/>
    <p:sldId xmlns:r="http://schemas.openxmlformats.org/officeDocument/2006/relationships" id="259" r:id="R827ae0c94b2e4631"/>
    <p:sldId xmlns:r="http://schemas.openxmlformats.org/officeDocument/2006/relationships" id="260" r:id="Rf6a59c21178f42b4"/>
    <p:sldId xmlns:r="http://schemas.openxmlformats.org/officeDocument/2006/relationships" id="261" r:id="R360012e4c6634e7f"/>
    <p:sldId xmlns:r="http://schemas.openxmlformats.org/officeDocument/2006/relationships" id="262" r:id="R3ee709830de842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47f6d4fc242c5" /><Relationship Type="http://schemas.openxmlformats.org/officeDocument/2006/relationships/slide" Target="/ppt/slides/slide1.xml" Id="Rf57c45930b0b4624" /><Relationship Type="http://schemas.openxmlformats.org/officeDocument/2006/relationships/slide" Target="/ppt/slides/slide2.xml" Id="Rfa3a0986e39443bf" /><Relationship Type="http://schemas.openxmlformats.org/officeDocument/2006/relationships/slide" Target="/ppt/slides/slide3.xml" Id="Rd3343a3f0b77476f" /><Relationship Type="http://schemas.openxmlformats.org/officeDocument/2006/relationships/slide" Target="/ppt/slides/slide4.xml" Id="R827ae0c94b2e4631" /><Relationship Type="http://schemas.openxmlformats.org/officeDocument/2006/relationships/slide" Target="/ppt/slides/slide5.xml" Id="Rf6a59c21178f42b4" /><Relationship Type="http://schemas.openxmlformats.org/officeDocument/2006/relationships/slide" Target="/ppt/slides/slide6.xml" Id="R360012e4c6634e7f" /><Relationship Type="http://schemas.openxmlformats.org/officeDocument/2006/relationships/slide" Target="/ppt/slides/slide7.xml" Id="R3ee709830de842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f03da7e5f4e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5b4376dc34264" /><Relationship Type="http://schemas.openxmlformats.org/officeDocument/2006/relationships/theme" Target="/ppt/slideMasters/theme/theme1.xml" Id="Rcc8ab7cbe2cb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d5b4376dc342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a9ee67aa6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fbaa6b31a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6476ce501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b3bb1f1ab4f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a613159f94e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11c6c8a1a4c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927288a3c4f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