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686c2af25fc45e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40f2b24ce9417a"/>
  </p:sldMasterIdLst>
  <p:sldIdLst>
    <p:sldId xmlns:r="http://schemas.openxmlformats.org/officeDocument/2006/relationships" id="256" r:id="R7130999a26924c19"/>
    <p:sldId xmlns:r="http://schemas.openxmlformats.org/officeDocument/2006/relationships" id="257" r:id="Re5100284bdf74990"/>
    <p:sldId xmlns:r="http://schemas.openxmlformats.org/officeDocument/2006/relationships" id="258" r:id="R8c792c6cfe704b98"/>
    <p:sldId xmlns:r="http://schemas.openxmlformats.org/officeDocument/2006/relationships" id="259" r:id="R87387476c38e4ea9"/>
    <p:sldId xmlns:r="http://schemas.openxmlformats.org/officeDocument/2006/relationships" id="260" r:id="R63b6d55d9cd54cad"/>
    <p:sldId xmlns:r="http://schemas.openxmlformats.org/officeDocument/2006/relationships" id="261" r:id="R0e5446e20c4b4050"/>
    <p:sldId xmlns:r="http://schemas.openxmlformats.org/officeDocument/2006/relationships" id="262" r:id="Rdf66d401f29e4dc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40f2b24ce9417a" /><Relationship Type="http://schemas.openxmlformats.org/officeDocument/2006/relationships/slide" Target="/ppt/slides/slide1.xml" Id="R7130999a26924c19" /><Relationship Type="http://schemas.openxmlformats.org/officeDocument/2006/relationships/slide" Target="/ppt/slides/slide2.xml" Id="Re5100284bdf74990" /><Relationship Type="http://schemas.openxmlformats.org/officeDocument/2006/relationships/slide" Target="/ppt/slides/slide3.xml" Id="R8c792c6cfe704b98" /><Relationship Type="http://schemas.openxmlformats.org/officeDocument/2006/relationships/slide" Target="/ppt/slides/slide4.xml" Id="R87387476c38e4ea9" /><Relationship Type="http://schemas.openxmlformats.org/officeDocument/2006/relationships/slide" Target="/ppt/slides/slide5.xml" Id="R63b6d55d9cd54cad" /><Relationship Type="http://schemas.openxmlformats.org/officeDocument/2006/relationships/slide" Target="/ppt/slides/slide6.xml" Id="R0e5446e20c4b4050" /><Relationship Type="http://schemas.openxmlformats.org/officeDocument/2006/relationships/slide" Target="/ppt/slides/slide7.xml" Id="Rdf66d401f29e4dc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52c0efb8d74d2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87becd89bc4d22" /><Relationship Type="http://schemas.openxmlformats.org/officeDocument/2006/relationships/theme" Target="/ppt/slideMasters/theme/theme1.xml" Id="Rc1ed05c7e53b4f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387becd89bc4d2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cd9cac2f9348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66a539bfcc492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4add7f04a54e1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24426a1aa649e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ac9c0c658241b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094ef4b07948e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89f81b2f98475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LANGLI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LANGLI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LANGLI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LANGLI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LANGLI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LANGLI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38 258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153 263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LANGLI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LANGLI KIM ANDRÉ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LANGLI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922 016 933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LANGLI INVEST AS</a:t>
            </a:r>
          </a:p>
        </p:txBody>
      </p:sp>
    </p:spTree>
  </p:cSld>
  <p:clrMapOvr>
    <a:masterClrMapping xmlns:a="http://schemas.openxmlformats.org/drawingml/2006/main"/>
  </p:clrMapOvr>
</p:sld>
</file>