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e07c3081fd46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42cb7a30e64c71"/>
  </p:sldMasterIdLst>
  <p:sldIdLst>
    <p:sldId xmlns:r="http://schemas.openxmlformats.org/officeDocument/2006/relationships" id="256" r:id="R71601192a08143f6"/>
    <p:sldId xmlns:r="http://schemas.openxmlformats.org/officeDocument/2006/relationships" id="257" r:id="R1f31731d2ec742e7"/>
    <p:sldId xmlns:r="http://schemas.openxmlformats.org/officeDocument/2006/relationships" id="258" r:id="R090948c200664152"/>
    <p:sldId xmlns:r="http://schemas.openxmlformats.org/officeDocument/2006/relationships" id="259" r:id="R044732e3375d4496"/>
    <p:sldId xmlns:r="http://schemas.openxmlformats.org/officeDocument/2006/relationships" id="260" r:id="R7c4901eb97e144e8"/>
    <p:sldId xmlns:r="http://schemas.openxmlformats.org/officeDocument/2006/relationships" id="261" r:id="R3acff9455ae24fc6"/>
    <p:sldId xmlns:r="http://schemas.openxmlformats.org/officeDocument/2006/relationships" id="262" r:id="R8ccf0f2b2a144d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2cb7a30e64c71" /><Relationship Type="http://schemas.openxmlformats.org/officeDocument/2006/relationships/slide" Target="/ppt/slides/slide1.xml" Id="R71601192a08143f6" /><Relationship Type="http://schemas.openxmlformats.org/officeDocument/2006/relationships/slide" Target="/ppt/slides/slide2.xml" Id="R1f31731d2ec742e7" /><Relationship Type="http://schemas.openxmlformats.org/officeDocument/2006/relationships/slide" Target="/ppt/slides/slide3.xml" Id="R090948c200664152" /><Relationship Type="http://schemas.openxmlformats.org/officeDocument/2006/relationships/slide" Target="/ppt/slides/slide4.xml" Id="R044732e3375d4496" /><Relationship Type="http://schemas.openxmlformats.org/officeDocument/2006/relationships/slide" Target="/ppt/slides/slide5.xml" Id="R7c4901eb97e144e8" /><Relationship Type="http://schemas.openxmlformats.org/officeDocument/2006/relationships/slide" Target="/ppt/slides/slide6.xml" Id="R3acff9455ae24fc6" /><Relationship Type="http://schemas.openxmlformats.org/officeDocument/2006/relationships/slide" Target="/ppt/slides/slide7.xml" Id="R8ccf0f2b2a144d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06d89355443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42914bc434e92" /><Relationship Type="http://schemas.openxmlformats.org/officeDocument/2006/relationships/theme" Target="/ppt/slideMasters/theme/theme1.xml" Id="Rb38a7132a70f4f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542914bc434e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ae3c8750649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9192d731a44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2be9e225640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2e361d86e40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cafa215bc4c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7ff85ace949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51fb309e246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OG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OG BYGG AS ble etablert [år] og holder til i Skotselv.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4 051 361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731 099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595 894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4 964 626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HVIDSTEN ARNT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Arnt Vidar Hvidsten, Skotselvveien 536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3330 Skotselv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922 020 965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BYGG AS</a:t>
            </a:r>
          </a:p>
        </p:txBody>
      </p:sp>
    </p:spTree>
  </p:cSld>
  <p:clrMapOvr>
    <a:masterClrMapping xmlns:a="http://schemas.openxmlformats.org/drawingml/2006/main"/>
  </p:clrMapOvr>
</p:sld>
</file>