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f10bafa74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c87c9c93f4c98"/>
  </p:sldMasterIdLst>
  <p:sldIdLst>
    <p:sldId xmlns:r="http://schemas.openxmlformats.org/officeDocument/2006/relationships" id="256" r:id="Re7b0d72ec1fb457a"/>
    <p:sldId xmlns:r="http://schemas.openxmlformats.org/officeDocument/2006/relationships" id="257" r:id="R5be0f0c08aea4a79"/>
    <p:sldId xmlns:r="http://schemas.openxmlformats.org/officeDocument/2006/relationships" id="258" r:id="R8e63f8cf986c4c52"/>
    <p:sldId xmlns:r="http://schemas.openxmlformats.org/officeDocument/2006/relationships" id="259" r:id="Reb8e2b59f4124dd8"/>
    <p:sldId xmlns:r="http://schemas.openxmlformats.org/officeDocument/2006/relationships" id="260" r:id="R5992b2be90f640ee"/>
    <p:sldId xmlns:r="http://schemas.openxmlformats.org/officeDocument/2006/relationships" id="261" r:id="Re707652e5e83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c87c9c93f4c98" /><Relationship Type="http://schemas.openxmlformats.org/officeDocument/2006/relationships/slide" Target="/ppt/slides/slide1.xml" Id="Re7b0d72ec1fb457a" /><Relationship Type="http://schemas.openxmlformats.org/officeDocument/2006/relationships/slide" Target="/ppt/slides/slide2.xml" Id="R5be0f0c08aea4a79" /><Relationship Type="http://schemas.openxmlformats.org/officeDocument/2006/relationships/slide" Target="/ppt/slides/slide3.xml" Id="R8e63f8cf986c4c52" /><Relationship Type="http://schemas.openxmlformats.org/officeDocument/2006/relationships/slide" Target="/ppt/slides/slide4.xml" Id="Reb8e2b59f4124dd8" /><Relationship Type="http://schemas.openxmlformats.org/officeDocument/2006/relationships/slide" Target="/ppt/slides/slide5.xml" Id="R5992b2be90f640ee" /><Relationship Type="http://schemas.openxmlformats.org/officeDocument/2006/relationships/slide" Target="/ppt/slides/slide6.xml" Id="Re707652e5e83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0120a6327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ec636a124a7d" /><Relationship Type="http://schemas.openxmlformats.org/officeDocument/2006/relationships/theme" Target="/ppt/slideMasters/theme/theme1.xml" Id="R73674c894bbc4c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fec636a124a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4c067d996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9e5e9c612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07cb9dc5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3bb9b3dac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ce11376af4e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f7a6f8664e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