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e85664f77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bcea90ef0419e"/>
  </p:sldMasterIdLst>
  <p:sldIdLst>
    <p:sldId xmlns:r="http://schemas.openxmlformats.org/officeDocument/2006/relationships" id="256" r:id="R22d343f1abdb45ab"/>
    <p:sldId xmlns:r="http://schemas.openxmlformats.org/officeDocument/2006/relationships" id="257" r:id="R226ac03636a4402f"/>
    <p:sldId xmlns:r="http://schemas.openxmlformats.org/officeDocument/2006/relationships" id="258" r:id="Rb245d741920d40b5"/>
    <p:sldId xmlns:r="http://schemas.openxmlformats.org/officeDocument/2006/relationships" id="259" r:id="Re3a829e8e5e0458c"/>
    <p:sldId xmlns:r="http://schemas.openxmlformats.org/officeDocument/2006/relationships" id="260" r:id="R09dba9badb1745e2"/>
    <p:sldId xmlns:r="http://schemas.openxmlformats.org/officeDocument/2006/relationships" id="261" r:id="R2929d2f246374c50"/>
    <p:sldId xmlns:r="http://schemas.openxmlformats.org/officeDocument/2006/relationships" id="262" r:id="R1a04d2f7366f4d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bcea90ef0419e" /><Relationship Type="http://schemas.openxmlformats.org/officeDocument/2006/relationships/slide" Target="/ppt/slides/slide1.xml" Id="R22d343f1abdb45ab" /><Relationship Type="http://schemas.openxmlformats.org/officeDocument/2006/relationships/slide" Target="/ppt/slides/slide2.xml" Id="R226ac03636a4402f" /><Relationship Type="http://schemas.openxmlformats.org/officeDocument/2006/relationships/slide" Target="/ppt/slides/slide3.xml" Id="Rb245d741920d40b5" /><Relationship Type="http://schemas.openxmlformats.org/officeDocument/2006/relationships/slide" Target="/ppt/slides/slide4.xml" Id="Re3a829e8e5e0458c" /><Relationship Type="http://schemas.openxmlformats.org/officeDocument/2006/relationships/slide" Target="/ppt/slides/slide5.xml" Id="R09dba9badb1745e2" /><Relationship Type="http://schemas.openxmlformats.org/officeDocument/2006/relationships/slide" Target="/ppt/slides/slide6.xml" Id="R2929d2f246374c50" /><Relationship Type="http://schemas.openxmlformats.org/officeDocument/2006/relationships/slide" Target="/ppt/slides/slide7.xml" Id="R1a04d2f7366f4d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ab454636b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0ea08e5b14ac0" /><Relationship Type="http://schemas.openxmlformats.org/officeDocument/2006/relationships/theme" Target="/ppt/slideMasters/theme/theme1.xml" Id="R71e482443c9a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0ea08e5b14a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32b1ccf78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b39454e824c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1159e3a334a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45899c68d43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bf51abb464b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fe752873040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33d989437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