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59fc1641ac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5edeede79a4f66"/>
  </p:sldMasterIdLst>
  <p:sldIdLst>
    <p:sldId xmlns:r="http://schemas.openxmlformats.org/officeDocument/2006/relationships" id="256" r:id="Recf8d0bf7cc64208"/>
    <p:sldId xmlns:r="http://schemas.openxmlformats.org/officeDocument/2006/relationships" id="257" r:id="Ra38d671e558b478b"/>
    <p:sldId xmlns:r="http://schemas.openxmlformats.org/officeDocument/2006/relationships" id="258" r:id="Rc87bf1a3b8984588"/>
    <p:sldId xmlns:r="http://schemas.openxmlformats.org/officeDocument/2006/relationships" id="259" r:id="R66ab583527254742"/>
    <p:sldId xmlns:r="http://schemas.openxmlformats.org/officeDocument/2006/relationships" id="260" r:id="R993e10d11a734346"/>
    <p:sldId xmlns:r="http://schemas.openxmlformats.org/officeDocument/2006/relationships" id="261" r:id="R8efc1655c2fb4ac7"/>
    <p:sldId xmlns:r="http://schemas.openxmlformats.org/officeDocument/2006/relationships" id="262" r:id="R675d41095224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edeede79a4f66" /><Relationship Type="http://schemas.openxmlformats.org/officeDocument/2006/relationships/slide" Target="/ppt/slides/slide1.xml" Id="Recf8d0bf7cc64208" /><Relationship Type="http://schemas.openxmlformats.org/officeDocument/2006/relationships/slide" Target="/ppt/slides/slide2.xml" Id="Ra38d671e558b478b" /><Relationship Type="http://schemas.openxmlformats.org/officeDocument/2006/relationships/slide" Target="/ppt/slides/slide3.xml" Id="Rc87bf1a3b8984588" /><Relationship Type="http://schemas.openxmlformats.org/officeDocument/2006/relationships/slide" Target="/ppt/slides/slide4.xml" Id="R66ab583527254742" /><Relationship Type="http://schemas.openxmlformats.org/officeDocument/2006/relationships/slide" Target="/ppt/slides/slide5.xml" Id="R993e10d11a734346" /><Relationship Type="http://schemas.openxmlformats.org/officeDocument/2006/relationships/slide" Target="/ppt/slides/slide6.xml" Id="R8efc1655c2fb4ac7" /><Relationship Type="http://schemas.openxmlformats.org/officeDocument/2006/relationships/slide" Target="/ppt/slides/slide7.xml" Id="R675d41095224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216374975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c4290c18d4f7e" /><Relationship Type="http://schemas.openxmlformats.org/officeDocument/2006/relationships/theme" Target="/ppt/slideMasters/theme/theme1.xml" Id="Ree7927d19f9a4c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5c4290c18d4f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8d9e513b5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aa1c87cbd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0247bd6ef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451cc0d1f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9922cdb824e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76cfedc844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923e2c582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