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139e22dde44f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9416e0a00f414d"/>
  </p:sldMasterIdLst>
  <p:sldIdLst>
    <p:sldId xmlns:r="http://schemas.openxmlformats.org/officeDocument/2006/relationships" id="256" r:id="R88ab40d706f247db"/>
    <p:sldId xmlns:r="http://schemas.openxmlformats.org/officeDocument/2006/relationships" id="257" r:id="Raed960ed9f564b88"/>
    <p:sldId xmlns:r="http://schemas.openxmlformats.org/officeDocument/2006/relationships" id="258" r:id="Rd970d7789e6447b3"/>
    <p:sldId xmlns:r="http://schemas.openxmlformats.org/officeDocument/2006/relationships" id="259" r:id="R5d50d941662148e4"/>
    <p:sldId xmlns:r="http://schemas.openxmlformats.org/officeDocument/2006/relationships" id="260" r:id="R7bb725f928464f44"/>
    <p:sldId xmlns:r="http://schemas.openxmlformats.org/officeDocument/2006/relationships" id="261" r:id="Recd71ca18f034c98"/>
    <p:sldId xmlns:r="http://schemas.openxmlformats.org/officeDocument/2006/relationships" id="262" r:id="Rff1d55e4ae7646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416e0a00f414d" /><Relationship Type="http://schemas.openxmlformats.org/officeDocument/2006/relationships/slide" Target="/ppt/slides/slide1.xml" Id="R88ab40d706f247db" /><Relationship Type="http://schemas.openxmlformats.org/officeDocument/2006/relationships/slide" Target="/ppt/slides/slide2.xml" Id="Raed960ed9f564b88" /><Relationship Type="http://schemas.openxmlformats.org/officeDocument/2006/relationships/slide" Target="/ppt/slides/slide3.xml" Id="Rd970d7789e6447b3" /><Relationship Type="http://schemas.openxmlformats.org/officeDocument/2006/relationships/slide" Target="/ppt/slides/slide4.xml" Id="R5d50d941662148e4" /><Relationship Type="http://schemas.openxmlformats.org/officeDocument/2006/relationships/slide" Target="/ppt/slides/slide5.xml" Id="R7bb725f928464f44" /><Relationship Type="http://schemas.openxmlformats.org/officeDocument/2006/relationships/slide" Target="/ppt/slides/slide6.xml" Id="Recd71ca18f034c98" /><Relationship Type="http://schemas.openxmlformats.org/officeDocument/2006/relationships/slide" Target="/ppt/slides/slide7.xml" Id="Rff1d55e4ae7646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802a259024f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b9d8768864ae1" /><Relationship Type="http://schemas.openxmlformats.org/officeDocument/2006/relationships/theme" Target="/ppt/slideMasters/theme/theme1.xml" Id="R7be9f330bf634d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bb9d8768864a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73879e52c40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2dd10360147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115a888614a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3a7cd0ed24d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ee08cd5b348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83616c5b449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974cf00474a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BERNH BOTOLFSEN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 BOTOLFSEN IMPORT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201 828 315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18 786 168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27 874 691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60 621 061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SELBOE HOLDING AS  –  52,1 %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FET RØR OG GRAVESERVICE AS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WETHAL HOLDING AS  –  15,3 %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Breivollveien 25F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69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