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a3757262df4c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f1213783d748c9"/>
  </p:sldMasterIdLst>
  <p:sldIdLst>
    <p:sldId xmlns:r="http://schemas.openxmlformats.org/officeDocument/2006/relationships" id="256" r:id="Rc13dacd20bb4407c"/>
    <p:sldId xmlns:r="http://schemas.openxmlformats.org/officeDocument/2006/relationships" id="257" r:id="Rd03eef6a0985486a"/>
    <p:sldId xmlns:r="http://schemas.openxmlformats.org/officeDocument/2006/relationships" id="258" r:id="Re359485073ec46b4"/>
    <p:sldId xmlns:r="http://schemas.openxmlformats.org/officeDocument/2006/relationships" id="259" r:id="R8f8140cf58fe406e"/>
    <p:sldId xmlns:r="http://schemas.openxmlformats.org/officeDocument/2006/relationships" id="260" r:id="R40a53f1f39cd4d11"/>
    <p:sldId xmlns:r="http://schemas.openxmlformats.org/officeDocument/2006/relationships" id="261" r:id="R4efc0ad374ee4de2"/>
    <p:sldId xmlns:r="http://schemas.openxmlformats.org/officeDocument/2006/relationships" id="262" r:id="Raa1ab1723bfd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f1213783d748c9" /><Relationship Type="http://schemas.openxmlformats.org/officeDocument/2006/relationships/slide" Target="/ppt/slides/slide1.xml" Id="Rc13dacd20bb4407c" /><Relationship Type="http://schemas.openxmlformats.org/officeDocument/2006/relationships/slide" Target="/ppt/slides/slide2.xml" Id="Rd03eef6a0985486a" /><Relationship Type="http://schemas.openxmlformats.org/officeDocument/2006/relationships/slide" Target="/ppt/slides/slide3.xml" Id="Re359485073ec46b4" /><Relationship Type="http://schemas.openxmlformats.org/officeDocument/2006/relationships/slide" Target="/ppt/slides/slide4.xml" Id="R8f8140cf58fe406e" /><Relationship Type="http://schemas.openxmlformats.org/officeDocument/2006/relationships/slide" Target="/ppt/slides/slide5.xml" Id="R40a53f1f39cd4d11" /><Relationship Type="http://schemas.openxmlformats.org/officeDocument/2006/relationships/slide" Target="/ppt/slides/slide6.xml" Id="R4efc0ad374ee4de2" /><Relationship Type="http://schemas.openxmlformats.org/officeDocument/2006/relationships/slide" Target="/ppt/slides/slide7.xml" Id="Raa1ab1723bfd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2a952a78349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30928a2e54312" /><Relationship Type="http://schemas.openxmlformats.org/officeDocument/2006/relationships/theme" Target="/ppt/slideMasters/theme/theme1.xml" Id="Rb47b139d9cd1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d30928a2e543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a39fe0d1743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d64c23405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39d241c8d45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5874185d548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cf05b3fba4f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783ce34214d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ff478d0f442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ROMA INVEST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−2 269 484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969 288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9 030 674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MARIT SKJETNE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VOLDEN ROLF BJARNE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Marit Skjetne, Utsikten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922 070 113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ROMA INVEST AS</a:t>
            </a:r>
          </a:p>
        </p:txBody>
      </p:sp>
    </p:spTree>
  </p:cSld>
  <p:clrMapOvr>
    <a:masterClrMapping xmlns:a="http://schemas.openxmlformats.org/drawingml/2006/main"/>
  </p:clrMapOvr>
</p:sld>
</file>