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1560ba748d42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f73389be7545b6"/>
  </p:sldMasterIdLst>
  <p:sldIdLst>
    <p:sldId xmlns:r="http://schemas.openxmlformats.org/officeDocument/2006/relationships" id="256" r:id="R3803b730823548e1"/>
    <p:sldId xmlns:r="http://schemas.openxmlformats.org/officeDocument/2006/relationships" id="257" r:id="R861b4835bcf14621"/>
    <p:sldId xmlns:r="http://schemas.openxmlformats.org/officeDocument/2006/relationships" id="258" r:id="R2ce2891e067d4fbe"/>
    <p:sldId xmlns:r="http://schemas.openxmlformats.org/officeDocument/2006/relationships" id="259" r:id="Rfcb6f82c6d1e4ace"/>
    <p:sldId xmlns:r="http://schemas.openxmlformats.org/officeDocument/2006/relationships" id="260" r:id="Rb52562b6127647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73389be7545b6" /><Relationship Type="http://schemas.openxmlformats.org/officeDocument/2006/relationships/slide" Target="/ppt/slides/slide1.xml" Id="R3803b730823548e1" /><Relationship Type="http://schemas.openxmlformats.org/officeDocument/2006/relationships/slide" Target="/ppt/slides/slide2.xml" Id="R861b4835bcf14621" /><Relationship Type="http://schemas.openxmlformats.org/officeDocument/2006/relationships/slide" Target="/ppt/slides/slide3.xml" Id="R2ce2891e067d4fbe" /><Relationship Type="http://schemas.openxmlformats.org/officeDocument/2006/relationships/slide" Target="/ppt/slides/slide4.xml" Id="Rfcb6f82c6d1e4ace" /><Relationship Type="http://schemas.openxmlformats.org/officeDocument/2006/relationships/slide" Target="/ppt/slides/slide5.xml" Id="Rb52562b6127647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c2f2a445446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856140e8e4c0f" /><Relationship Type="http://schemas.openxmlformats.org/officeDocument/2006/relationships/theme" Target="/ppt/slideMasters/theme/theme1.xml" Id="R889fa0652cc649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8856140e8e4c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8f744158846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a92ea7cb441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703129ca748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d11a3dfc041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0fd6054aa4a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HELSE UTSTYR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HELSE UTSTYR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HELSE UTSTYR AS</a:t>
            </a:r>
          </a:p>
        </p:txBody>
      </p:sp>
    </p:spTree>
  </p:cSld>
  <p:clrMapOvr>
    <a:masterClrMapping xmlns:a="http://schemas.openxmlformats.org/drawingml/2006/main"/>
  </p:clrMapOvr>
</p:sld>
</file>