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b4b18f6ab4a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e748b01dc45ae"/>
  </p:sldMasterIdLst>
  <p:sldIdLst>
    <p:sldId xmlns:r="http://schemas.openxmlformats.org/officeDocument/2006/relationships" id="256" r:id="Rb8ba0a83aefd4a27"/>
    <p:sldId xmlns:r="http://schemas.openxmlformats.org/officeDocument/2006/relationships" id="257" r:id="R3d5681e8f7274a5e"/>
    <p:sldId xmlns:r="http://schemas.openxmlformats.org/officeDocument/2006/relationships" id="258" r:id="R4136527eeccd402c"/>
    <p:sldId xmlns:r="http://schemas.openxmlformats.org/officeDocument/2006/relationships" id="259" r:id="R9c52ab5a465e4a3b"/>
    <p:sldId xmlns:r="http://schemas.openxmlformats.org/officeDocument/2006/relationships" id="260" r:id="Re9abd2767fee4d9a"/>
    <p:sldId xmlns:r="http://schemas.openxmlformats.org/officeDocument/2006/relationships" id="261" r:id="R538cb0173d2645c3"/>
    <p:sldId xmlns:r="http://schemas.openxmlformats.org/officeDocument/2006/relationships" id="262" r:id="R819eef6683d9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e748b01dc45ae" /><Relationship Type="http://schemas.openxmlformats.org/officeDocument/2006/relationships/slide" Target="/ppt/slides/slide1.xml" Id="Rb8ba0a83aefd4a27" /><Relationship Type="http://schemas.openxmlformats.org/officeDocument/2006/relationships/slide" Target="/ppt/slides/slide2.xml" Id="R3d5681e8f7274a5e" /><Relationship Type="http://schemas.openxmlformats.org/officeDocument/2006/relationships/slide" Target="/ppt/slides/slide3.xml" Id="R4136527eeccd402c" /><Relationship Type="http://schemas.openxmlformats.org/officeDocument/2006/relationships/slide" Target="/ppt/slides/slide4.xml" Id="R9c52ab5a465e4a3b" /><Relationship Type="http://schemas.openxmlformats.org/officeDocument/2006/relationships/slide" Target="/ppt/slides/slide5.xml" Id="Re9abd2767fee4d9a" /><Relationship Type="http://schemas.openxmlformats.org/officeDocument/2006/relationships/slide" Target="/ppt/slides/slide6.xml" Id="R538cb0173d2645c3" /><Relationship Type="http://schemas.openxmlformats.org/officeDocument/2006/relationships/slide" Target="/ppt/slides/slide7.xml" Id="R819eef6683d9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2567fe0d8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ca95fce5d4aad" /><Relationship Type="http://schemas.openxmlformats.org/officeDocument/2006/relationships/theme" Target="/ppt/slideMasters/theme/theme1.xml" Id="R3f35bcfb3f1d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ca95fce5d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99632b3e49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b97e22494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3ff1f2f65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d26e8b7b5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5bb5c6b4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da847c0ef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655ca2145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