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0781ce61a8c470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b02e07b9a2146d0"/>
  </p:sldMasterIdLst>
  <p:sldIdLst>
    <p:sldId xmlns:r="http://schemas.openxmlformats.org/officeDocument/2006/relationships" id="256" r:id="R3203974435c74cbb"/>
    <p:sldId xmlns:r="http://schemas.openxmlformats.org/officeDocument/2006/relationships" id="257" r:id="Rca10b6d15b274738"/>
    <p:sldId xmlns:r="http://schemas.openxmlformats.org/officeDocument/2006/relationships" id="258" r:id="Rd899f2e4605a470d"/>
    <p:sldId xmlns:r="http://schemas.openxmlformats.org/officeDocument/2006/relationships" id="259" r:id="R3b9eb33189364592"/>
    <p:sldId xmlns:r="http://schemas.openxmlformats.org/officeDocument/2006/relationships" id="260" r:id="Rf85774329dce4dca"/>
    <p:sldId xmlns:r="http://schemas.openxmlformats.org/officeDocument/2006/relationships" id="261" r:id="R1a0e7fd042b9421f"/>
    <p:sldId xmlns:r="http://schemas.openxmlformats.org/officeDocument/2006/relationships" id="262" r:id="Reed49e4a006a409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b02e07b9a2146d0" /><Relationship Type="http://schemas.openxmlformats.org/officeDocument/2006/relationships/slide" Target="/ppt/slides/slide1.xml" Id="R3203974435c74cbb" /><Relationship Type="http://schemas.openxmlformats.org/officeDocument/2006/relationships/slide" Target="/ppt/slides/slide2.xml" Id="Rca10b6d15b274738" /><Relationship Type="http://schemas.openxmlformats.org/officeDocument/2006/relationships/slide" Target="/ppt/slides/slide3.xml" Id="Rd899f2e4605a470d" /><Relationship Type="http://schemas.openxmlformats.org/officeDocument/2006/relationships/slide" Target="/ppt/slides/slide4.xml" Id="R3b9eb33189364592" /><Relationship Type="http://schemas.openxmlformats.org/officeDocument/2006/relationships/slide" Target="/ppt/slides/slide5.xml" Id="Rf85774329dce4dca" /><Relationship Type="http://schemas.openxmlformats.org/officeDocument/2006/relationships/slide" Target="/ppt/slides/slide6.xml" Id="R1a0e7fd042b9421f" /><Relationship Type="http://schemas.openxmlformats.org/officeDocument/2006/relationships/slide" Target="/ppt/slides/slide7.xml" Id="Reed49e4a006a409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b0d19d364144e9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b11b8e54974a39" /><Relationship Type="http://schemas.openxmlformats.org/officeDocument/2006/relationships/theme" Target="/ppt/slideMasters/theme/theme1.xml" Id="R95c65975bbb54a3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0b11b8e54974a3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be163a44924db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5735b0c05b460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8740f0684b405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d7a28c4d12411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0814fefe8f42b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9e93475f554f2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8b6cee070b4ae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BT 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BT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BT BYGG AS ble etablert [år] og holder til i Bjørkelangen.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BT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BT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BT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11 383 530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177 501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84 162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507 842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2 697 563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BT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BØ HARALD-J STØVLAND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TVETE KARL BREDE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BT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Furuberget 17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1940 Bjørkelangen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922 132 607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BT BYGG AS</a:t>
            </a:r>
          </a:p>
        </p:txBody>
      </p:sp>
    </p:spTree>
  </p:cSld>
  <p:clrMapOvr>
    <a:masterClrMapping xmlns:a="http://schemas.openxmlformats.org/drawingml/2006/main"/>
  </p:clrMapOvr>
</p:sld>
</file>