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88d3bdebfd4c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721f1c09144f95"/>
  </p:sldMasterIdLst>
  <p:sldIdLst>
    <p:sldId xmlns:r="http://schemas.openxmlformats.org/officeDocument/2006/relationships" id="256" r:id="R35000f7e88b945ae"/>
    <p:sldId xmlns:r="http://schemas.openxmlformats.org/officeDocument/2006/relationships" id="257" r:id="R61ab7cbff7124409"/>
    <p:sldId xmlns:r="http://schemas.openxmlformats.org/officeDocument/2006/relationships" id="258" r:id="R8f48e29a341e4a36"/>
    <p:sldId xmlns:r="http://schemas.openxmlformats.org/officeDocument/2006/relationships" id="259" r:id="R2c8c46f553ed476e"/>
    <p:sldId xmlns:r="http://schemas.openxmlformats.org/officeDocument/2006/relationships" id="260" r:id="R3b9b40e3a5d64715"/>
    <p:sldId xmlns:r="http://schemas.openxmlformats.org/officeDocument/2006/relationships" id="261" r:id="R8bc2406996e24235"/>
    <p:sldId xmlns:r="http://schemas.openxmlformats.org/officeDocument/2006/relationships" id="262" r:id="Rb1f6ce44ae154d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721f1c09144f95" /><Relationship Type="http://schemas.openxmlformats.org/officeDocument/2006/relationships/slide" Target="/ppt/slides/slide1.xml" Id="R35000f7e88b945ae" /><Relationship Type="http://schemas.openxmlformats.org/officeDocument/2006/relationships/slide" Target="/ppt/slides/slide2.xml" Id="R61ab7cbff7124409" /><Relationship Type="http://schemas.openxmlformats.org/officeDocument/2006/relationships/slide" Target="/ppt/slides/slide3.xml" Id="R8f48e29a341e4a36" /><Relationship Type="http://schemas.openxmlformats.org/officeDocument/2006/relationships/slide" Target="/ppt/slides/slide4.xml" Id="R2c8c46f553ed476e" /><Relationship Type="http://schemas.openxmlformats.org/officeDocument/2006/relationships/slide" Target="/ppt/slides/slide5.xml" Id="R3b9b40e3a5d64715" /><Relationship Type="http://schemas.openxmlformats.org/officeDocument/2006/relationships/slide" Target="/ppt/slides/slide6.xml" Id="R8bc2406996e24235" /><Relationship Type="http://schemas.openxmlformats.org/officeDocument/2006/relationships/slide" Target="/ppt/slides/slide7.xml" Id="Rb1f6ce44ae154d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defea9d2c249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58e7e0eef4f61" /><Relationship Type="http://schemas.openxmlformats.org/officeDocument/2006/relationships/theme" Target="/ppt/slideMasters/theme/theme1.xml" Id="Rc7a2cecb3a4a44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658e7e0eef4f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dbbe9c7bf49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c96c3d13e4d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9f4b36d6d49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3bc87e8a049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26c90f8f342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13b56792d47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4c267dbe547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BYGGVERK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BYGGVERK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−80 505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60 454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SKOGEN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Fischers veg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2819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922 303 339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BYGGVERK AS</a:t>
            </a:r>
          </a:p>
        </p:txBody>
      </p:sp>
    </p:spTree>
  </p:cSld>
  <p:clrMapOvr>
    <a:masterClrMapping xmlns:a="http://schemas.openxmlformats.org/drawingml/2006/main"/>
  </p:clrMapOvr>
</p:sld>
</file>