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4b7ec0311144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ce70c436654329"/>
  </p:sldMasterIdLst>
  <p:sldIdLst>
    <p:sldId xmlns:r="http://schemas.openxmlformats.org/officeDocument/2006/relationships" id="256" r:id="R54a5dff63c2f4f0b"/>
    <p:sldId xmlns:r="http://schemas.openxmlformats.org/officeDocument/2006/relationships" id="257" r:id="R881d1f932e9b483a"/>
    <p:sldId xmlns:r="http://schemas.openxmlformats.org/officeDocument/2006/relationships" id="258" r:id="R8f040fdb68684dd0"/>
    <p:sldId xmlns:r="http://schemas.openxmlformats.org/officeDocument/2006/relationships" id="259" r:id="Re104a2e2e2f84c3f"/>
    <p:sldId xmlns:r="http://schemas.openxmlformats.org/officeDocument/2006/relationships" id="260" r:id="R5138b60457664267"/>
    <p:sldId xmlns:r="http://schemas.openxmlformats.org/officeDocument/2006/relationships" id="261" r:id="R4987f1e693a34b11"/>
    <p:sldId xmlns:r="http://schemas.openxmlformats.org/officeDocument/2006/relationships" id="262" r:id="R018439a6f1ec42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ce70c436654329" /><Relationship Type="http://schemas.openxmlformats.org/officeDocument/2006/relationships/slide" Target="/ppt/slides/slide1.xml" Id="R54a5dff63c2f4f0b" /><Relationship Type="http://schemas.openxmlformats.org/officeDocument/2006/relationships/slide" Target="/ppt/slides/slide2.xml" Id="R881d1f932e9b483a" /><Relationship Type="http://schemas.openxmlformats.org/officeDocument/2006/relationships/slide" Target="/ppt/slides/slide3.xml" Id="R8f040fdb68684dd0" /><Relationship Type="http://schemas.openxmlformats.org/officeDocument/2006/relationships/slide" Target="/ppt/slides/slide4.xml" Id="Re104a2e2e2f84c3f" /><Relationship Type="http://schemas.openxmlformats.org/officeDocument/2006/relationships/slide" Target="/ppt/slides/slide5.xml" Id="R5138b60457664267" /><Relationship Type="http://schemas.openxmlformats.org/officeDocument/2006/relationships/slide" Target="/ppt/slides/slide6.xml" Id="R4987f1e693a34b11" /><Relationship Type="http://schemas.openxmlformats.org/officeDocument/2006/relationships/slide" Target="/ppt/slides/slide7.xml" Id="R018439a6f1ec42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f5b490c59d47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7b5fc73b94f2c" /><Relationship Type="http://schemas.openxmlformats.org/officeDocument/2006/relationships/theme" Target="/ppt/slideMasters/theme/theme1.xml" Id="R212cd50d426c45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b7b5fc73b94f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95c785c0b4e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6d9e8c11b40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208cddedb4f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cd7dcea1043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39ac9f66e4b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e7eea64ef42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ee66d41cf48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TOMON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TOMON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TOMON CONSULTING AS ble etablert [år] og holder til i 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TOMON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TOMON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TOMON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−433 764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−433 764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1 971 653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TOMON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SØLLESVIK TONY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TOMON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Ryensveien 33B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4658 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922 405 786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TOMON CONSULTING AS</a:t>
            </a:r>
          </a:p>
        </p:txBody>
      </p:sp>
    </p:spTree>
  </p:cSld>
  <p:clrMapOvr>
    <a:masterClrMapping xmlns:a="http://schemas.openxmlformats.org/drawingml/2006/main"/>
  </p:clrMapOvr>
</p:sld>
</file>