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6fdc17608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0a0ebe623d483e"/>
  </p:sldMasterIdLst>
  <p:sldIdLst>
    <p:sldId xmlns:r="http://schemas.openxmlformats.org/officeDocument/2006/relationships" id="256" r:id="Rfa2fe339787a495b"/>
    <p:sldId xmlns:r="http://schemas.openxmlformats.org/officeDocument/2006/relationships" id="257" r:id="R9e0dd149727f4b9f"/>
    <p:sldId xmlns:r="http://schemas.openxmlformats.org/officeDocument/2006/relationships" id="258" r:id="R31de03b642a94484"/>
    <p:sldId xmlns:r="http://schemas.openxmlformats.org/officeDocument/2006/relationships" id="259" r:id="R01c71a71fd3249d3"/>
    <p:sldId xmlns:r="http://schemas.openxmlformats.org/officeDocument/2006/relationships" id="260" r:id="R0fb23521a75344fe"/>
    <p:sldId xmlns:r="http://schemas.openxmlformats.org/officeDocument/2006/relationships" id="261" r:id="Rc90bc9cccbbb40a9"/>
    <p:sldId xmlns:r="http://schemas.openxmlformats.org/officeDocument/2006/relationships" id="262" r:id="Rae6fa535bba949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0a0ebe623d483e" /><Relationship Type="http://schemas.openxmlformats.org/officeDocument/2006/relationships/slide" Target="/ppt/slides/slide1.xml" Id="Rfa2fe339787a495b" /><Relationship Type="http://schemas.openxmlformats.org/officeDocument/2006/relationships/slide" Target="/ppt/slides/slide2.xml" Id="R9e0dd149727f4b9f" /><Relationship Type="http://schemas.openxmlformats.org/officeDocument/2006/relationships/slide" Target="/ppt/slides/slide3.xml" Id="R31de03b642a94484" /><Relationship Type="http://schemas.openxmlformats.org/officeDocument/2006/relationships/slide" Target="/ppt/slides/slide4.xml" Id="R01c71a71fd3249d3" /><Relationship Type="http://schemas.openxmlformats.org/officeDocument/2006/relationships/slide" Target="/ppt/slides/slide5.xml" Id="R0fb23521a75344fe" /><Relationship Type="http://schemas.openxmlformats.org/officeDocument/2006/relationships/slide" Target="/ppt/slides/slide6.xml" Id="Rc90bc9cccbbb40a9" /><Relationship Type="http://schemas.openxmlformats.org/officeDocument/2006/relationships/slide" Target="/ppt/slides/slide7.xml" Id="Rae6fa535bba949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0560321f74b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17b857e5c4018" /><Relationship Type="http://schemas.openxmlformats.org/officeDocument/2006/relationships/theme" Target="/ppt/slideMasters/theme/theme1.xml" Id="Rc7bb17f6d74846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17b857e5c40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73cde3e0341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a4cd7cc494f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4ac09927a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1544b1f09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3a420c85a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b48e1a14b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3d9051c2049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Ø.N.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Ø.N. INVEST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1 342 587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4 980 594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4 980 594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FRIDTJOF ØSTLUND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Fridtjof Østlund Nilsen, Gamle Drammensvei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922 412 928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Ø.N. INVEST AS</a:t>
            </a:r>
          </a:p>
        </p:txBody>
      </p:sp>
    </p:spTree>
  </p:cSld>
  <p:clrMapOvr>
    <a:masterClrMapping xmlns:a="http://schemas.openxmlformats.org/drawingml/2006/main"/>
  </p:clrMapOvr>
</p:sld>
</file>